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4" r:id="rId3"/>
    <p:sldId id="258" r:id="rId4"/>
    <p:sldId id="259" r:id="rId5"/>
    <p:sldId id="260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5796F1C-2C4B-42CC-8240-991FB2088C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1143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Arial Black" pitchFamily="34" charset="0"/>
              </a:rPr>
              <a:t>FISH SEED STOCKING</a:t>
            </a:r>
            <a:endParaRPr lang="en-US" sz="40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Arial Black" pitchFamily="34" charset="0"/>
              </a:rPr>
              <a:t>Criteria for the stocking of fish farm</a:t>
            </a:r>
            <a:endParaRPr lang="en-US" sz="4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r>
              <a:rPr lang="en-US" dirty="0" smtClean="0"/>
              <a:t>Managed according to the carrying capacity under specific management required</a:t>
            </a:r>
          </a:p>
          <a:p>
            <a:r>
              <a:rPr lang="en-US" dirty="0" smtClean="0"/>
              <a:t>Stocking be executed according to the ultimate weight  of fish</a:t>
            </a:r>
          </a:p>
          <a:p>
            <a:r>
              <a:rPr lang="en-US" dirty="0" smtClean="0"/>
              <a:t>Consider potential growth rate under diff. aquaculture management systems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en-US" sz="44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en-US" sz="4400" b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en-US" sz="44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en-US" sz="4400" b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en-US" sz="44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en-US" sz="5400" b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en-US" sz="54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en-US" sz="4400" dirty="0" smtClean="0">
                <a:solidFill>
                  <a:srgbClr val="FF0000"/>
                </a:solidFill>
                <a:latin typeface="Arial Black" pitchFamily="34" charset="0"/>
              </a:rPr>
              <a:t>TIPS FOR POND STOCKING</a:t>
            </a:r>
            <a:r>
              <a:rPr lang="en-US" dirty="0" smtClean="0">
                <a:solidFill>
                  <a:srgbClr val="FFFF66"/>
                </a:solidFill>
              </a:rPr>
              <a:t/>
            </a:r>
            <a:br>
              <a:rPr lang="en-US" dirty="0" smtClean="0">
                <a:solidFill>
                  <a:srgbClr val="FFFF66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Producing a viable fish population, stock the pond correctly</a:t>
            </a:r>
          </a:p>
          <a:p>
            <a:pPr>
              <a:lnSpc>
                <a:spcPct val="90000"/>
              </a:lnSpc>
            </a:pPr>
            <a:r>
              <a:rPr lang="en-US" sz="2400" b="1" u="sng" dirty="0" smtClean="0"/>
              <a:t>Do not </a:t>
            </a:r>
            <a:r>
              <a:rPr lang="en-US" sz="2400" dirty="0" smtClean="0"/>
              <a:t>go to another lake or river, catch some fish and stock them into your pond. </a:t>
            </a:r>
          </a:p>
          <a:p>
            <a:pPr>
              <a:lnSpc>
                <a:spcPct val="90000"/>
              </a:lnSpc>
            </a:pPr>
            <a:r>
              <a:rPr lang="en-US" sz="2400" b="1" u="sng" dirty="0" smtClean="0"/>
              <a:t>Do not </a:t>
            </a:r>
            <a:r>
              <a:rPr lang="en-US" sz="2400" dirty="0" smtClean="0"/>
              <a:t>allow anyone to put fish into your pond 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The size of stocking vary, depending upon many factors: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Capacity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Availability of funds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Production desired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System of culture adopted. 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There is no need to stock any other fish, assuming you are properly managing your pond.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Arial Black" pitchFamily="34" charset="0"/>
              </a:rPr>
              <a:t>Preparation of stocking ponds</a:t>
            </a:r>
            <a:endParaRPr lang="en-US" sz="4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Same manner as nursery and rearing ponds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Cleared off predators, pests, aquatic weeds, siltation, prior to stocking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Application of Liming, ploughing and manuring of pond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Treat fingerlings in 3% salt water for 5-10 </a:t>
            </a:r>
            <a:r>
              <a:rPr lang="en-US" dirty="0" err="1" smtClean="0"/>
              <a:t>mins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System of culture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10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Arial Black" pitchFamily="34" charset="0"/>
              </a:rPr>
              <a:t>Stocking Density and species ratio</a:t>
            </a:r>
            <a:endParaRPr lang="en-US" sz="4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r>
              <a:rPr lang="en-US" dirty="0" smtClean="0"/>
              <a:t>Attaining max. production correct selection and </a:t>
            </a:r>
            <a:r>
              <a:rPr lang="en-US" dirty="0" smtClean="0"/>
              <a:t>spp. </a:t>
            </a:r>
            <a:r>
              <a:rPr lang="en-US" dirty="0" smtClean="0"/>
              <a:t>ratio.</a:t>
            </a:r>
          </a:p>
          <a:p>
            <a:r>
              <a:rPr lang="en-US" dirty="0" smtClean="0"/>
              <a:t>Regional Variation Depending on:</a:t>
            </a:r>
          </a:p>
          <a:p>
            <a:pPr lvl="1"/>
            <a:r>
              <a:rPr lang="en-US" dirty="0" smtClean="0"/>
              <a:t>Condition of ponds</a:t>
            </a:r>
          </a:p>
          <a:p>
            <a:pPr lvl="1"/>
            <a:r>
              <a:rPr lang="en-US" dirty="0" smtClean="0"/>
              <a:t>Objective of farmers</a:t>
            </a:r>
          </a:p>
          <a:p>
            <a:pPr lvl="1"/>
            <a:r>
              <a:rPr lang="en-US" dirty="0" smtClean="0"/>
              <a:t>Demand of local market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Arial Black" pitchFamily="34" charset="0"/>
              </a:rPr>
              <a:t>SPECIES COMBINATION</a:t>
            </a:r>
          </a:p>
        </p:txBody>
      </p:sp>
      <p:graphicFrame>
        <p:nvGraphicFramePr>
          <p:cNvPr id="12339" name="Group 5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4563995"/>
              </p:ext>
            </p:extLst>
          </p:nvPr>
        </p:nvGraphicFramePr>
        <p:xfrm>
          <a:off x="457200" y="1142998"/>
          <a:ext cx="8229600" cy="5562600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9602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Scientist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Species ratio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Size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stck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/ha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14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Lin (1951)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C3:R6:M1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50-100mm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5000-8000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02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Alikhunhia (1957)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C3:R3:M4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100-120mm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02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Hora &amp; Pillay 1962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C3:R6:M1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80-130mm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02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Ahmad 1982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C2:R2:M1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100-150mm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02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Ali 1986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C4:R4:M3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100-102mm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Hora</a:t>
            </a:r>
            <a:r>
              <a:rPr lang="en-US" dirty="0" smtClean="0"/>
              <a:t> &amp; </a:t>
            </a:r>
            <a:r>
              <a:rPr lang="en-US" dirty="0" err="1" smtClean="0"/>
              <a:t>Pillay</a:t>
            </a:r>
            <a:r>
              <a:rPr lang="en-US" dirty="0" smtClean="0"/>
              <a:t> 1962, recommended that carp fingerlings should provided space of about 0.1cu.m/fish/1</a:t>
            </a:r>
            <a:r>
              <a:rPr lang="en-US" baseline="30000" dirty="0" smtClean="0"/>
              <a:t>st</a:t>
            </a:r>
            <a:r>
              <a:rPr lang="en-US" dirty="0" smtClean="0"/>
              <a:t> year and 0.45cu.m in 3</a:t>
            </a:r>
            <a:r>
              <a:rPr lang="en-US" baseline="30000" dirty="0" smtClean="0"/>
              <a:t>rd</a:t>
            </a:r>
            <a:r>
              <a:rPr lang="en-US" dirty="0" smtClean="0"/>
              <a:t> year</a:t>
            </a:r>
          </a:p>
          <a:p>
            <a:r>
              <a:rPr lang="en-US" dirty="0" smtClean="0"/>
              <a:t>Regulated by thinning out population at the end of each year</a:t>
            </a:r>
          </a:p>
          <a:p>
            <a:r>
              <a:rPr lang="en-US" dirty="0" smtClean="0"/>
              <a:t>In well prepared ponds with good climatic conditions and supplementary feeding , fingerlings of 100-150mm stocked at the rate of 6000/ha, attaining 800-1000gm wt/10-12months</a:t>
            </a:r>
          </a:p>
          <a:p>
            <a:r>
              <a:rPr lang="en-US" dirty="0" smtClean="0"/>
              <a:t>Production range from 2000-3000kg/ha/yr</a:t>
            </a:r>
          </a:p>
          <a:p>
            <a:r>
              <a:rPr lang="en-US" dirty="0" smtClean="0"/>
              <a:t>In case of composite culture 3:1:2:1  (R, M, T, S and G) to obtained 1500kg of 2.0kg fish stock 825/ha (</a:t>
            </a:r>
            <a:r>
              <a:rPr lang="en-US" dirty="0" err="1" smtClean="0"/>
              <a:t>Woiwode</a:t>
            </a:r>
            <a:r>
              <a:rPr lang="en-US" dirty="0" smtClean="0"/>
              <a:t> &amp; </a:t>
            </a:r>
            <a:r>
              <a:rPr lang="en-US" dirty="0" err="1" smtClean="0"/>
              <a:t>Jaffery</a:t>
            </a:r>
            <a:r>
              <a:rPr lang="en-US" dirty="0" smtClean="0"/>
              <a:t>, 1993).</a:t>
            </a:r>
          </a:p>
          <a:p>
            <a:r>
              <a:rPr lang="en-US" dirty="0" smtClean="0"/>
              <a:t>Ali recommends 4species combination(C-40, R-30, M-5, CC-25) &amp;</a:t>
            </a:r>
          </a:p>
          <a:p>
            <a:r>
              <a:rPr lang="en-US" dirty="0" smtClean="0"/>
              <a:t>For 6 Species (C-33, R-30, M-10, CC-15, G-3, S-10)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Arial Black" pitchFamily="34" charset="0"/>
              </a:rPr>
              <a:t>Precautions </a:t>
            </a:r>
            <a:endParaRPr lang="en-US" sz="4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void </a:t>
            </a:r>
            <a:r>
              <a:rPr lang="en-US" dirty="0" smtClean="0"/>
              <a:t>temperature shock to fry</a:t>
            </a:r>
          </a:p>
          <a:p>
            <a:r>
              <a:rPr lang="en-US" dirty="0" smtClean="0"/>
              <a:t>Stocking be made at early morning or during sunset</a:t>
            </a:r>
          </a:p>
          <a:p>
            <a:r>
              <a:rPr lang="en-US" dirty="0" smtClean="0"/>
              <a:t>Increase water level 2”-3”/day up to 3’</a:t>
            </a:r>
          </a:p>
          <a:p>
            <a:r>
              <a:rPr lang="en-US" dirty="0" smtClean="0"/>
              <a:t>Start supplementary feed after 10-14days of stocking fry</a:t>
            </a:r>
          </a:p>
          <a:p>
            <a:r>
              <a:rPr lang="en-US" dirty="0" smtClean="0"/>
              <a:t>Start fertilization of pond with recommended rate and time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</TotalTime>
  <Words>401</Words>
  <Application>Microsoft Office PowerPoint</Application>
  <PresentationFormat>On-screen Show (4:3)</PresentationFormat>
  <Paragraphs>65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PowerPoint Presentation</vt:lpstr>
      <vt:lpstr>Criteria for the stocking of fish farm</vt:lpstr>
      <vt:lpstr>    TIPS FOR POND STOCKING </vt:lpstr>
      <vt:lpstr>Preparation of stocking ponds</vt:lpstr>
      <vt:lpstr>Stocking Density and species ratio</vt:lpstr>
      <vt:lpstr>SPECIES COMBINATION</vt:lpstr>
      <vt:lpstr>PowerPoint Presentation</vt:lpstr>
      <vt:lpstr>Precautions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Noor</cp:lastModifiedBy>
  <cp:revision>14</cp:revision>
  <dcterms:created xsi:type="dcterms:W3CDTF">2006-08-16T00:00:00Z</dcterms:created>
  <dcterms:modified xsi:type="dcterms:W3CDTF">2016-10-24T12:41:15Z</dcterms:modified>
</cp:coreProperties>
</file>