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06045">
              <a:lnSpc>
                <a:spcPts val="149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CC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06045">
              <a:lnSpc>
                <a:spcPts val="149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CC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64642" y="1778127"/>
            <a:ext cx="3935095" cy="4601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06045">
              <a:lnSpc>
                <a:spcPts val="149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CC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06045">
              <a:lnSpc>
                <a:spcPts val="149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06045">
              <a:lnSpc>
                <a:spcPts val="149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0518" y="482346"/>
            <a:ext cx="7042962" cy="1359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00CC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642" y="1661286"/>
            <a:ext cx="4483735" cy="2902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152383" y="6311098"/>
            <a:ext cx="24130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06045">
              <a:lnSpc>
                <a:spcPts val="149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image" Target="../media/image71.png"/><Relationship Id="rId18" Type="http://schemas.openxmlformats.org/officeDocument/2006/relationships/image" Target="../media/image7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85.png"/><Relationship Id="rId15" Type="http://schemas.openxmlformats.org/officeDocument/2006/relationships/image" Target="../media/image86.png"/><Relationship Id="rId16" Type="http://schemas.openxmlformats.org/officeDocument/2006/relationships/image" Target="../media/image87.png"/><Relationship Id="rId17" Type="http://schemas.openxmlformats.org/officeDocument/2006/relationships/image" Target="../media/image88.png"/><Relationship Id="rId18" Type="http://schemas.openxmlformats.org/officeDocument/2006/relationships/image" Target="../media/image89.png"/><Relationship Id="rId19" Type="http://schemas.openxmlformats.org/officeDocument/2006/relationships/image" Target="../media/image90.png"/><Relationship Id="rId20" Type="http://schemas.openxmlformats.org/officeDocument/2006/relationships/image" Target="../media/image91.png"/><Relationship Id="rId21" Type="http://schemas.openxmlformats.org/officeDocument/2006/relationships/image" Target="../media/image92.png"/><Relationship Id="rId22" Type="http://schemas.openxmlformats.org/officeDocument/2006/relationships/image" Target="../media/image93.png"/><Relationship Id="rId23" Type="http://schemas.openxmlformats.org/officeDocument/2006/relationships/image" Target="../media/image9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716" y="775716"/>
            <a:ext cx="7580376" cy="93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2094" y="752094"/>
            <a:ext cx="7576946" cy="93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2000" y="2590800"/>
            <a:ext cx="2146300" cy="325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48400" y="2590800"/>
            <a:ext cx="2197100" cy="325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05200" y="2590800"/>
            <a:ext cx="2146300" cy="325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1490"/>
              </a:lnSpc>
            </a:pPr>
            <a:fld id="{81D60167-4931-47E6-BA6A-407CBD079E47}" type="slidenum">
              <a:rPr dirty="0"/>
              <a:t>9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8947" y="438912"/>
            <a:ext cx="620268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63156" y="438912"/>
            <a:ext cx="970788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6679" rIns="0" bIns="0" rtlCol="0" vert="horz">
            <a:spAutoFit/>
          </a:bodyPr>
          <a:lstStyle/>
          <a:p>
            <a:pPr marL="783590">
              <a:lnSpc>
                <a:spcPct val="100000"/>
              </a:lnSpc>
            </a:pPr>
            <a:r>
              <a:rPr dirty="0" spc="-5"/>
              <a:t>One Strand </a:t>
            </a:r>
            <a:r>
              <a:rPr dirty="0"/>
              <a:t>o</a:t>
            </a:r>
            <a:r>
              <a:rPr dirty="0" u="sng"/>
              <a:t>f</a:t>
            </a:r>
            <a:r>
              <a:rPr dirty="0" spc="-40" u="sng"/>
              <a:t> </a:t>
            </a:r>
            <a:r>
              <a:rPr dirty="0" spc="-5" u="sng"/>
              <a:t>D</a:t>
            </a:r>
            <a:r>
              <a:rPr dirty="0" spc="-5"/>
              <a:t>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7244" y="2006727"/>
            <a:ext cx="3862070" cy="3528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marR="5080" indent="-342265">
              <a:lnSpc>
                <a:spcPct val="100000"/>
              </a:lnSpc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latin typeface="Comic Sans MS"/>
                <a:cs typeface="Comic Sans MS"/>
              </a:rPr>
              <a:t>One </a:t>
            </a:r>
            <a:r>
              <a:rPr dirty="0" sz="3200" b="1">
                <a:latin typeface="Comic Sans MS"/>
                <a:cs typeface="Comic Sans MS"/>
              </a:rPr>
              <a:t>strand of  DNA </a:t>
            </a:r>
            <a:r>
              <a:rPr dirty="0" sz="3200" spc="-5" b="1">
                <a:latin typeface="Comic Sans MS"/>
                <a:cs typeface="Comic Sans MS"/>
              </a:rPr>
              <a:t>is </a:t>
            </a:r>
            <a:r>
              <a:rPr dirty="0" sz="3200" b="1">
                <a:latin typeface="Comic Sans MS"/>
                <a:cs typeface="Comic Sans MS"/>
              </a:rPr>
              <a:t>a</a:t>
            </a:r>
            <a:r>
              <a:rPr dirty="0" sz="3200" spc="-100" b="1">
                <a:latin typeface="Comic Sans MS"/>
                <a:cs typeface="Comic Sans MS"/>
              </a:rPr>
              <a:t> </a:t>
            </a:r>
            <a:r>
              <a:rPr dirty="0" sz="3200" b="1">
                <a:latin typeface="Comic Sans MS"/>
                <a:cs typeface="Comic Sans MS"/>
              </a:rPr>
              <a:t>polymer  of</a:t>
            </a:r>
            <a:r>
              <a:rPr dirty="0" sz="3200" spc="-85" b="1">
                <a:latin typeface="Comic Sans MS"/>
                <a:cs typeface="Comic Sans MS"/>
              </a:rPr>
              <a:t> </a:t>
            </a:r>
            <a:r>
              <a:rPr dirty="0" sz="3200" b="1">
                <a:latin typeface="Comic Sans MS"/>
                <a:cs typeface="Comic Sans MS"/>
              </a:rPr>
              <a:t>nucleotides.</a:t>
            </a:r>
            <a:endParaRPr sz="3200">
              <a:latin typeface="Comic Sans MS"/>
              <a:cs typeface="Comic Sans MS"/>
            </a:endParaRPr>
          </a:p>
          <a:p>
            <a:pPr marL="354965" marR="587375" indent="-342265">
              <a:lnSpc>
                <a:spcPct val="100000"/>
              </a:lnSpc>
              <a:spcBef>
                <a:spcPts val="76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latin typeface="Comic Sans MS"/>
                <a:cs typeface="Comic Sans MS"/>
              </a:rPr>
              <a:t>One </a:t>
            </a:r>
            <a:r>
              <a:rPr dirty="0" sz="3200" b="1">
                <a:latin typeface="Comic Sans MS"/>
                <a:cs typeface="Comic Sans MS"/>
              </a:rPr>
              <a:t>strand of  DNA </a:t>
            </a:r>
            <a:r>
              <a:rPr dirty="0" sz="3200" spc="-5" b="1">
                <a:latin typeface="Comic Sans MS"/>
                <a:cs typeface="Comic Sans MS"/>
              </a:rPr>
              <a:t>has</a:t>
            </a:r>
            <a:r>
              <a:rPr dirty="0" sz="3200" spc="-85" b="1">
                <a:latin typeface="Comic Sans MS"/>
                <a:cs typeface="Comic Sans MS"/>
              </a:rPr>
              <a:t> </a:t>
            </a:r>
            <a:r>
              <a:rPr dirty="0" sz="3200" spc="-5" b="1">
                <a:latin typeface="Comic Sans MS"/>
                <a:cs typeface="Comic Sans MS"/>
              </a:rPr>
              <a:t>many  </a:t>
            </a:r>
            <a:r>
              <a:rPr dirty="0" sz="3200" b="1">
                <a:latin typeface="Comic Sans MS"/>
                <a:cs typeface="Comic Sans MS"/>
              </a:rPr>
              <a:t>millions of  </a:t>
            </a:r>
            <a:r>
              <a:rPr dirty="0" sz="3200" spc="-5" b="1">
                <a:latin typeface="Comic Sans MS"/>
                <a:cs typeface="Comic Sans MS"/>
              </a:rPr>
              <a:t>nucleotides.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76798" y="1746376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69">
                <a:moveTo>
                  <a:pt x="583946" y="0"/>
                </a:moveTo>
                <a:lnTo>
                  <a:pt x="152400" y="888"/>
                </a:lnTo>
                <a:lnTo>
                  <a:pt x="0" y="417449"/>
                </a:lnTo>
                <a:lnTo>
                  <a:pt x="337312" y="674115"/>
                </a:lnTo>
                <a:lnTo>
                  <a:pt x="698246" y="416178"/>
                </a:lnTo>
                <a:lnTo>
                  <a:pt x="58394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76798" y="1746376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69">
                <a:moveTo>
                  <a:pt x="152400" y="888"/>
                </a:moveTo>
                <a:lnTo>
                  <a:pt x="583946" y="0"/>
                </a:lnTo>
                <a:lnTo>
                  <a:pt x="698246" y="416178"/>
                </a:lnTo>
                <a:lnTo>
                  <a:pt x="337312" y="674115"/>
                </a:lnTo>
                <a:lnTo>
                  <a:pt x="0" y="417449"/>
                </a:lnTo>
                <a:lnTo>
                  <a:pt x="152400" y="8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05398" y="2813176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583946" y="0"/>
                </a:moveTo>
                <a:lnTo>
                  <a:pt x="152400" y="888"/>
                </a:lnTo>
                <a:lnTo>
                  <a:pt x="0" y="417449"/>
                </a:lnTo>
                <a:lnTo>
                  <a:pt x="337312" y="674115"/>
                </a:lnTo>
                <a:lnTo>
                  <a:pt x="698246" y="416178"/>
                </a:lnTo>
                <a:lnTo>
                  <a:pt x="58394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05398" y="2813176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152400" y="888"/>
                </a:moveTo>
                <a:lnTo>
                  <a:pt x="583946" y="0"/>
                </a:lnTo>
                <a:lnTo>
                  <a:pt x="698246" y="416178"/>
                </a:lnTo>
                <a:lnTo>
                  <a:pt x="337312" y="674115"/>
                </a:lnTo>
                <a:lnTo>
                  <a:pt x="0" y="417449"/>
                </a:lnTo>
                <a:lnTo>
                  <a:pt x="152400" y="8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33998" y="3879977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583946" y="0"/>
                </a:moveTo>
                <a:lnTo>
                  <a:pt x="152400" y="889"/>
                </a:lnTo>
                <a:lnTo>
                  <a:pt x="0" y="417449"/>
                </a:lnTo>
                <a:lnTo>
                  <a:pt x="337312" y="674116"/>
                </a:lnTo>
                <a:lnTo>
                  <a:pt x="698246" y="416179"/>
                </a:lnTo>
                <a:lnTo>
                  <a:pt x="58394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33998" y="3879977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152400" y="889"/>
                </a:moveTo>
                <a:lnTo>
                  <a:pt x="583946" y="0"/>
                </a:lnTo>
                <a:lnTo>
                  <a:pt x="698246" y="416179"/>
                </a:lnTo>
                <a:lnTo>
                  <a:pt x="337312" y="674116"/>
                </a:lnTo>
                <a:lnTo>
                  <a:pt x="0" y="417449"/>
                </a:lnTo>
                <a:lnTo>
                  <a:pt x="152400" y="88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38798" y="4946777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583946" y="0"/>
                </a:moveTo>
                <a:lnTo>
                  <a:pt x="152400" y="889"/>
                </a:lnTo>
                <a:lnTo>
                  <a:pt x="0" y="417449"/>
                </a:lnTo>
                <a:lnTo>
                  <a:pt x="337312" y="674128"/>
                </a:lnTo>
                <a:lnTo>
                  <a:pt x="698246" y="416179"/>
                </a:lnTo>
                <a:lnTo>
                  <a:pt x="58394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38798" y="4946777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152400" y="889"/>
                </a:moveTo>
                <a:lnTo>
                  <a:pt x="583946" y="0"/>
                </a:lnTo>
                <a:lnTo>
                  <a:pt x="698246" y="416179"/>
                </a:lnTo>
                <a:lnTo>
                  <a:pt x="337312" y="674128"/>
                </a:lnTo>
                <a:lnTo>
                  <a:pt x="0" y="417449"/>
                </a:lnTo>
                <a:lnTo>
                  <a:pt x="152400" y="88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43598" y="6013615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583946" y="0"/>
                </a:moveTo>
                <a:lnTo>
                  <a:pt x="152400" y="825"/>
                </a:lnTo>
                <a:lnTo>
                  <a:pt x="0" y="417436"/>
                </a:lnTo>
                <a:lnTo>
                  <a:pt x="337311" y="674090"/>
                </a:lnTo>
                <a:lnTo>
                  <a:pt x="698246" y="416115"/>
                </a:lnTo>
                <a:lnTo>
                  <a:pt x="58394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43598" y="6013615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152400" y="825"/>
                </a:moveTo>
                <a:lnTo>
                  <a:pt x="583946" y="0"/>
                </a:lnTo>
                <a:lnTo>
                  <a:pt x="698246" y="416115"/>
                </a:lnTo>
                <a:lnTo>
                  <a:pt x="337311" y="674090"/>
                </a:lnTo>
                <a:lnTo>
                  <a:pt x="0" y="417436"/>
                </a:lnTo>
                <a:lnTo>
                  <a:pt x="152400" y="8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57800" y="1371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57800" y="1371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62600" y="2438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62600" y="2438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91200" y="3505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91200" y="3505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19800" y="4572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19800" y="4572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324600" y="5638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1"/>
                </a:lnTo>
                <a:lnTo>
                  <a:pt x="106746" y="19363"/>
                </a:lnTo>
                <a:lnTo>
                  <a:pt x="71374" y="41851"/>
                </a:lnTo>
                <a:lnTo>
                  <a:pt x="41867" y="71353"/>
                </a:lnTo>
                <a:lnTo>
                  <a:pt x="19372" y="106724"/>
                </a:lnTo>
                <a:lnTo>
                  <a:pt x="5034" y="146821"/>
                </a:lnTo>
                <a:lnTo>
                  <a:pt x="0" y="190500"/>
                </a:lnTo>
                <a:lnTo>
                  <a:pt x="5034" y="234178"/>
                </a:lnTo>
                <a:lnTo>
                  <a:pt x="19372" y="274275"/>
                </a:lnTo>
                <a:lnTo>
                  <a:pt x="41867" y="309646"/>
                </a:lnTo>
                <a:lnTo>
                  <a:pt x="71374" y="339148"/>
                </a:lnTo>
                <a:lnTo>
                  <a:pt x="106746" y="361636"/>
                </a:lnTo>
                <a:lnTo>
                  <a:pt x="146837" y="375968"/>
                </a:lnTo>
                <a:lnTo>
                  <a:pt x="190500" y="381000"/>
                </a:lnTo>
                <a:lnTo>
                  <a:pt x="234162" y="375968"/>
                </a:lnTo>
                <a:lnTo>
                  <a:pt x="274253" y="361636"/>
                </a:lnTo>
                <a:lnTo>
                  <a:pt x="309625" y="339148"/>
                </a:lnTo>
                <a:lnTo>
                  <a:pt x="339132" y="309646"/>
                </a:lnTo>
                <a:lnTo>
                  <a:pt x="361627" y="274275"/>
                </a:lnTo>
                <a:lnTo>
                  <a:pt x="375965" y="234178"/>
                </a:lnTo>
                <a:lnTo>
                  <a:pt x="381000" y="190500"/>
                </a:lnTo>
                <a:lnTo>
                  <a:pt x="375965" y="146821"/>
                </a:lnTo>
                <a:lnTo>
                  <a:pt x="361627" y="106724"/>
                </a:lnTo>
                <a:lnTo>
                  <a:pt x="339132" y="71353"/>
                </a:lnTo>
                <a:lnTo>
                  <a:pt x="309625" y="41851"/>
                </a:lnTo>
                <a:lnTo>
                  <a:pt x="274253" y="19363"/>
                </a:lnTo>
                <a:lnTo>
                  <a:pt x="234162" y="5031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324600" y="5638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21"/>
                </a:lnTo>
                <a:lnTo>
                  <a:pt x="19372" y="106724"/>
                </a:lnTo>
                <a:lnTo>
                  <a:pt x="41867" y="71353"/>
                </a:lnTo>
                <a:lnTo>
                  <a:pt x="71374" y="41851"/>
                </a:lnTo>
                <a:lnTo>
                  <a:pt x="106746" y="19363"/>
                </a:lnTo>
                <a:lnTo>
                  <a:pt x="146837" y="5031"/>
                </a:lnTo>
                <a:lnTo>
                  <a:pt x="190500" y="0"/>
                </a:lnTo>
                <a:lnTo>
                  <a:pt x="234162" y="5031"/>
                </a:lnTo>
                <a:lnTo>
                  <a:pt x="274253" y="19363"/>
                </a:lnTo>
                <a:lnTo>
                  <a:pt x="309625" y="41851"/>
                </a:lnTo>
                <a:lnTo>
                  <a:pt x="339132" y="71353"/>
                </a:lnTo>
                <a:lnTo>
                  <a:pt x="361627" y="106724"/>
                </a:lnTo>
                <a:lnTo>
                  <a:pt x="375965" y="146821"/>
                </a:lnTo>
                <a:lnTo>
                  <a:pt x="381000" y="190500"/>
                </a:lnTo>
                <a:lnTo>
                  <a:pt x="375965" y="234178"/>
                </a:lnTo>
                <a:lnTo>
                  <a:pt x="361627" y="274275"/>
                </a:lnTo>
                <a:lnTo>
                  <a:pt x="339132" y="309646"/>
                </a:lnTo>
                <a:lnTo>
                  <a:pt x="309625" y="339148"/>
                </a:lnTo>
                <a:lnTo>
                  <a:pt x="274253" y="361636"/>
                </a:lnTo>
                <a:lnTo>
                  <a:pt x="234162" y="375968"/>
                </a:lnTo>
                <a:lnTo>
                  <a:pt x="190500" y="381000"/>
                </a:lnTo>
                <a:lnTo>
                  <a:pt x="146837" y="375968"/>
                </a:lnTo>
                <a:lnTo>
                  <a:pt x="106746" y="361636"/>
                </a:lnTo>
                <a:lnTo>
                  <a:pt x="71374" y="339148"/>
                </a:lnTo>
                <a:lnTo>
                  <a:pt x="41867" y="309646"/>
                </a:lnTo>
                <a:lnTo>
                  <a:pt x="19372" y="274275"/>
                </a:lnTo>
                <a:lnTo>
                  <a:pt x="5034" y="234178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096000" y="21336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400050" y="0"/>
                </a:moveTo>
                <a:lnTo>
                  <a:pt x="0" y="0"/>
                </a:lnTo>
                <a:lnTo>
                  <a:pt x="133350" y="152400"/>
                </a:lnTo>
                <a:lnTo>
                  <a:pt x="0" y="304800"/>
                </a:lnTo>
                <a:lnTo>
                  <a:pt x="400050" y="304800"/>
                </a:lnTo>
                <a:lnTo>
                  <a:pt x="533400" y="152400"/>
                </a:lnTo>
                <a:lnTo>
                  <a:pt x="40005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96000" y="21336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0"/>
                </a:moveTo>
                <a:lnTo>
                  <a:pt x="400050" y="0"/>
                </a:lnTo>
                <a:lnTo>
                  <a:pt x="533400" y="152400"/>
                </a:lnTo>
                <a:lnTo>
                  <a:pt x="400050" y="304800"/>
                </a:lnTo>
                <a:lnTo>
                  <a:pt x="0" y="304800"/>
                </a:lnTo>
                <a:lnTo>
                  <a:pt x="133350" y="1524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553200" y="4114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533400" y="0"/>
                </a:moveTo>
                <a:lnTo>
                  <a:pt x="133350" y="0"/>
                </a:lnTo>
                <a:lnTo>
                  <a:pt x="0" y="152400"/>
                </a:lnTo>
                <a:lnTo>
                  <a:pt x="133350" y="304800"/>
                </a:lnTo>
                <a:lnTo>
                  <a:pt x="533400" y="304800"/>
                </a:lnTo>
                <a:lnTo>
                  <a:pt x="400050" y="1524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553200" y="4114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533400" y="304800"/>
                </a:moveTo>
                <a:lnTo>
                  <a:pt x="133350" y="304800"/>
                </a:lnTo>
                <a:lnTo>
                  <a:pt x="0" y="152400"/>
                </a:lnTo>
                <a:lnTo>
                  <a:pt x="133350" y="0"/>
                </a:lnTo>
                <a:lnTo>
                  <a:pt x="533400" y="0"/>
                </a:lnTo>
                <a:lnTo>
                  <a:pt x="400050" y="152400"/>
                </a:lnTo>
                <a:lnTo>
                  <a:pt x="53340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858000" y="51816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533400" y="0"/>
                </a:moveTo>
                <a:lnTo>
                  <a:pt x="133350" y="0"/>
                </a:lnTo>
                <a:lnTo>
                  <a:pt x="0" y="152400"/>
                </a:lnTo>
                <a:lnTo>
                  <a:pt x="133350" y="304800"/>
                </a:lnTo>
                <a:lnTo>
                  <a:pt x="533400" y="304800"/>
                </a:lnTo>
                <a:lnTo>
                  <a:pt x="400050" y="1524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858000" y="51816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533400" y="304800"/>
                </a:moveTo>
                <a:lnTo>
                  <a:pt x="133350" y="304800"/>
                </a:lnTo>
                <a:lnTo>
                  <a:pt x="0" y="152400"/>
                </a:lnTo>
                <a:lnTo>
                  <a:pt x="133350" y="0"/>
                </a:lnTo>
                <a:lnTo>
                  <a:pt x="533400" y="0"/>
                </a:lnTo>
                <a:lnTo>
                  <a:pt x="400050" y="152400"/>
                </a:lnTo>
                <a:lnTo>
                  <a:pt x="53340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324600" y="31242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400050" y="0"/>
                </a:moveTo>
                <a:lnTo>
                  <a:pt x="0" y="0"/>
                </a:lnTo>
                <a:lnTo>
                  <a:pt x="0" y="228600"/>
                </a:lnTo>
                <a:lnTo>
                  <a:pt x="400050" y="228600"/>
                </a:lnTo>
                <a:lnTo>
                  <a:pt x="533400" y="114300"/>
                </a:lnTo>
                <a:lnTo>
                  <a:pt x="400050" y="0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324600" y="31242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0"/>
                </a:moveTo>
                <a:lnTo>
                  <a:pt x="400050" y="0"/>
                </a:lnTo>
                <a:lnTo>
                  <a:pt x="533400" y="114300"/>
                </a:lnTo>
                <a:lnTo>
                  <a:pt x="40005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162800" y="61722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609600" y="0"/>
                </a:moveTo>
                <a:lnTo>
                  <a:pt x="152400" y="0"/>
                </a:lnTo>
                <a:lnTo>
                  <a:pt x="0" y="228600"/>
                </a:lnTo>
                <a:lnTo>
                  <a:pt x="457200" y="228600"/>
                </a:lnTo>
                <a:lnTo>
                  <a:pt x="60960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162800" y="61722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152400" y="0"/>
                </a:lnTo>
                <a:lnTo>
                  <a:pt x="609600" y="0"/>
                </a:lnTo>
                <a:lnTo>
                  <a:pt x="457200" y="228600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324600" y="12954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0"/>
                </a:moveTo>
                <a:lnTo>
                  <a:pt x="1143000" y="457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086600" y="1828800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381000" h="609600">
                <a:moveTo>
                  <a:pt x="0" y="609600"/>
                </a:moveTo>
                <a:lnTo>
                  <a:pt x="381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5778500" y="1633346"/>
            <a:ext cx="3020695" cy="878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81810">
              <a:lnSpc>
                <a:spcPct val="100000"/>
              </a:lnSpc>
            </a:pPr>
            <a:r>
              <a:rPr dirty="0" sz="2000" spc="-5" b="1">
                <a:latin typeface="Comic Sans MS"/>
                <a:cs typeface="Comic Sans MS"/>
              </a:rPr>
              <a:t>nucle</a:t>
            </a:r>
            <a:r>
              <a:rPr dirty="0" sz="2000" b="1">
                <a:latin typeface="Comic Sans MS"/>
                <a:cs typeface="Comic Sans MS"/>
              </a:rPr>
              <a:t>otide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1478915" algn="l"/>
              </a:tabLst>
            </a:pPr>
            <a:r>
              <a:rPr dirty="0" sz="3200" b="1" u="sng">
                <a:latin typeface="Comic Sans MS"/>
                <a:cs typeface="Comic Sans MS"/>
              </a:rPr>
              <a:t> </a:t>
            </a:r>
            <a:r>
              <a:rPr dirty="0" sz="3200" b="1" u="sng">
                <a:latin typeface="Comic Sans MS"/>
                <a:cs typeface="Comic Sans MS"/>
              </a:rPr>
              <a:t>	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165083" y="6311098"/>
            <a:ext cx="2159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90"/>
              </a:lnSpc>
            </a:pPr>
            <a:r>
              <a:rPr dirty="0" sz="1400">
                <a:latin typeface="Comic Sans MS"/>
                <a:cs typeface="Comic Sans MS"/>
              </a:rPr>
              <a:t>10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0139" y="667512"/>
            <a:ext cx="6940296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5279" rIns="0" bIns="0" rtlCol="0" vert="horz">
            <a:spAutoFit/>
          </a:bodyPr>
          <a:lstStyle/>
          <a:p>
            <a:pPr marL="414655">
              <a:lnSpc>
                <a:spcPct val="100000"/>
              </a:lnSpc>
            </a:pPr>
            <a:r>
              <a:rPr dirty="0"/>
              <a:t>Four </a:t>
            </a:r>
            <a:r>
              <a:rPr dirty="0" spc="-5"/>
              <a:t>nitrogenous</a:t>
            </a:r>
            <a:r>
              <a:rPr dirty="0" spc="-45"/>
              <a:t> </a:t>
            </a:r>
            <a:r>
              <a:rPr dirty="0" spc="-5"/>
              <a:t>bases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90"/>
              </a:lnSpc>
            </a:pPr>
            <a:fld id="{81D60167-4931-47E6-BA6A-407CBD079E47}" type="slidenum">
              <a:rPr dirty="0"/>
              <a:t>14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1116279" y="1783969"/>
            <a:ext cx="6996430" cy="3725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b="1">
                <a:latin typeface="Comic Sans MS"/>
                <a:cs typeface="Comic Sans MS"/>
              </a:rPr>
              <a:t>DNA has </a:t>
            </a:r>
            <a:r>
              <a:rPr dirty="0" sz="3600" spc="-5" b="1">
                <a:latin typeface="Comic Sans MS"/>
                <a:cs typeface="Comic Sans MS"/>
              </a:rPr>
              <a:t>four </a:t>
            </a:r>
            <a:r>
              <a:rPr dirty="0" sz="3600" spc="-10" b="1">
                <a:latin typeface="Comic Sans MS"/>
                <a:cs typeface="Comic Sans MS"/>
              </a:rPr>
              <a:t>different</a:t>
            </a:r>
            <a:r>
              <a:rPr dirty="0" sz="3600" spc="-25" b="1">
                <a:latin typeface="Comic Sans MS"/>
                <a:cs typeface="Comic Sans MS"/>
              </a:rPr>
              <a:t> </a:t>
            </a:r>
            <a:r>
              <a:rPr dirty="0" sz="3600" spc="-5" b="1">
                <a:latin typeface="Comic Sans MS"/>
                <a:cs typeface="Comic Sans MS"/>
              </a:rPr>
              <a:t>bases:</a:t>
            </a:r>
            <a:endParaRPr sz="3600">
              <a:latin typeface="Comic Sans MS"/>
              <a:cs typeface="Comic Sans MS"/>
            </a:endParaRPr>
          </a:p>
          <a:p>
            <a:pPr marL="2313940" indent="-464820">
              <a:lnSpc>
                <a:spcPct val="100000"/>
              </a:lnSpc>
              <a:spcBef>
                <a:spcPts val="2790"/>
              </a:spcBef>
              <a:buSzPct val="88888"/>
              <a:buChar char="•"/>
              <a:tabLst>
                <a:tab pos="2313940" algn="l"/>
                <a:tab pos="2314575" algn="l"/>
                <a:tab pos="4596765" algn="l"/>
              </a:tabLst>
            </a:pPr>
            <a:r>
              <a:rPr dirty="0" sz="3600">
                <a:latin typeface="Comic Sans MS"/>
                <a:cs typeface="Comic Sans MS"/>
              </a:rPr>
              <a:t>Cytosine	</a:t>
            </a:r>
            <a:r>
              <a:rPr dirty="0" sz="4000" spc="-5" b="1">
                <a:latin typeface="Comic Sans MS"/>
                <a:cs typeface="Comic Sans MS"/>
              </a:rPr>
              <a:t>C</a:t>
            </a:r>
            <a:endParaRPr sz="4000">
              <a:latin typeface="Comic Sans MS"/>
              <a:cs typeface="Comic Sans MS"/>
            </a:endParaRPr>
          </a:p>
          <a:p>
            <a:pPr marL="2344420" indent="-480059">
              <a:lnSpc>
                <a:spcPct val="100000"/>
              </a:lnSpc>
              <a:spcBef>
                <a:spcPts val="960"/>
              </a:spcBef>
              <a:buChar char="•"/>
              <a:tabLst>
                <a:tab pos="2344420" algn="l"/>
                <a:tab pos="2345055" algn="l"/>
                <a:tab pos="4540885" algn="l"/>
              </a:tabLst>
            </a:pPr>
            <a:r>
              <a:rPr dirty="0" sz="3600">
                <a:latin typeface="Comic Sans MS"/>
                <a:cs typeface="Comic Sans MS"/>
              </a:rPr>
              <a:t>Thymine	</a:t>
            </a:r>
            <a:r>
              <a:rPr dirty="0" sz="4000" spc="-5" b="1">
                <a:latin typeface="Comic Sans MS"/>
                <a:cs typeface="Comic Sans MS"/>
              </a:rPr>
              <a:t>T</a:t>
            </a:r>
            <a:endParaRPr sz="4000">
              <a:latin typeface="Comic Sans MS"/>
              <a:cs typeface="Comic Sans MS"/>
            </a:endParaRPr>
          </a:p>
          <a:p>
            <a:pPr marL="2372995" indent="-480059">
              <a:lnSpc>
                <a:spcPct val="100000"/>
              </a:lnSpc>
              <a:spcBef>
                <a:spcPts val="960"/>
              </a:spcBef>
              <a:buChar char="•"/>
              <a:tabLst>
                <a:tab pos="2372995" algn="l"/>
                <a:tab pos="2373630" algn="l"/>
                <a:tab pos="4495165" algn="l"/>
              </a:tabLst>
            </a:pPr>
            <a:r>
              <a:rPr dirty="0" sz="3600" spc="-5">
                <a:latin typeface="Comic Sans MS"/>
                <a:cs typeface="Comic Sans MS"/>
              </a:rPr>
              <a:t>Adenine	</a:t>
            </a:r>
            <a:r>
              <a:rPr dirty="0" sz="4000" spc="-5" b="1">
                <a:latin typeface="Comic Sans MS"/>
                <a:cs typeface="Comic Sans MS"/>
              </a:rPr>
              <a:t>A</a:t>
            </a:r>
            <a:endParaRPr sz="4000">
              <a:latin typeface="Comic Sans MS"/>
              <a:cs typeface="Comic Sans MS"/>
            </a:endParaRPr>
          </a:p>
          <a:p>
            <a:pPr marL="2421890" indent="-480059">
              <a:lnSpc>
                <a:spcPct val="100000"/>
              </a:lnSpc>
              <a:spcBef>
                <a:spcPts val="960"/>
              </a:spcBef>
              <a:buChar char="•"/>
              <a:tabLst>
                <a:tab pos="2421890" algn="l"/>
                <a:tab pos="2422525" algn="l"/>
                <a:tab pos="4472305" algn="l"/>
              </a:tabLst>
            </a:pPr>
            <a:r>
              <a:rPr dirty="0" sz="3600">
                <a:latin typeface="Comic Sans MS"/>
                <a:cs typeface="Comic Sans MS"/>
              </a:rPr>
              <a:t>Guanine	</a:t>
            </a:r>
            <a:r>
              <a:rPr dirty="0" sz="4000" spc="-5" b="1">
                <a:latin typeface="Comic Sans MS"/>
                <a:cs typeface="Comic Sans MS"/>
              </a:rPr>
              <a:t>G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270" y="817626"/>
            <a:ext cx="7509509" cy="6889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Two Kinds of </a:t>
            </a:r>
            <a:r>
              <a:rPr dirty="0" spc="-5"/>
              <a:t>Bases in</a:t>
            </a:r>
            <a:r>
              <a:rPr dirty="0" spc="-45"/>
              <a:t> </a:t>
            </a:r>
            <a:r>
              <a:rPr dirty="0" spc="-5"/>
              <a:t>DNA</a:t>
            </a:r>
          </a:p>
        </p:txBody>
      </p:sp>
      <p:sp>
        <p:nvSpPr>
          <p:cNvPr id="3" name="object 3"/>
          <p:cNvSpPr/>
          <p:nvPr/>
        </p:nvSpPr>
        <p:spPr>
          <a:xfrm>
            <a:off x="449580" y="1789176"/>
            <a:ext cx="867156" cy="1165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675" y="1880616"/>
            <a:ext cx="3041904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78123" y="1880616"/>
            <a:ext cx="798576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76244" y="1880616"/>
            <a:ext cx="1528572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6675" y="2429255"/>
            <a:ext cx="4268724" cy="1011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04944" y="2429255"/>
            <a:ext cx="714755" cy="1011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9244" y="2429255"/>
            <a:ext cx="737615" cy="1011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36675" y="3087623"/>
            <a:ext cx="737616" cy="1011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9580" y="3599688"/>
            <a:ext cx="867156" cy="1165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6675" y="3691128"/>
            <a:ext cx="2147316" cy="1011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83535" y="3691128"/>
            <a:ext cx="798576" cy="10119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81655" y="3691128"/>
            <a:ext cx="1527047" cy="1011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6675" y="4184903"/>
            <a:ext cx="3226307" cy="10119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6675" y="4678679"/>
            <a:ext cx="2025395" cy="10119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61616" y="4678679"/>
            <a:ext cx="798576" cy="10119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36675" y="5337047"/>
            <a:ext cx="798576" cy="10119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6675" y="5995414"/>
            <a:ext cx="737616" cy="8625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64540" y="2022983"/>
            <a:ext cx="4151629" cy="1096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4320"/>
              </a:lnSpc>
              <a:buSzPct val="94736"/>
              <a:buFont typeface="Comic Sans MS"/>
              <a:buChar char="•"/>
              <a:tabLst>
                <a:tab pos="356235" algn="l"/>
              </a:tabLst>
            </a:pPr>
            <a:r>
              <a:rPr dirty="0" sz="3800" spc="-100" b="1" i="1">
                <a:latin typeface="Comic Sans MS"/>
                <a:cs typeface="Comic Sans MS"/>
              </a:rPr>
              <a:t>Pyrimidines </a:t>
            </a:r>
            <a:r>
              <a:rPr dirty="0" sz="3600" b="1">
                <a:latin typeface="Comic Sans MS"/>
                <a:cs typeface="Comic Sans MS"/>
              </a:rPr>
              <a:t>are  single </a:t>
            </a:r>
            <a:r>
              <a:rPr dirty="0" sz="3600" spc="-5" b="1">
                <a:latin typeface="Comic Sans MS"/>
                <a:cs typeface="Comic Sans MS"/>
              </a:rPr>
              <a:t>ring</a:t>
            </a:r>
            <a:r>
              <a:rPr dirty="0" sz="3600" spc="-60" b="1">
                <a:latin typeface="Comic Sans MS"/>
                <a:cs typeface="Comic Sans MS"/>
              </a:rPr>
              <a:t> </a:t>
            </a:r>
            <a:r>
              <a:rPr dirty="0" sz="3600" spc="-5" b="1">
                <a:latin typeface="Comic Sans MS"/>
                <a:cs typeface="Comic Sans MS"/>
              </a:rPr>
              <a:t>bases</a:t>
            </a:r>
            <a:r>
              <a:rPr dirty="0" sz="3600" spc="-5">
                <a:latin typeface="Comic Sans MS"/>
                <a:cs typeface="Comic Sans MS"/>
              </a:rPr>
              <a:t>.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4540" y="3848551"/>
            <a:ext cx="2844165" cy="1520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89900"/>
              </a:lnSpc>
              <a:buSzPct val="94736"/>
              <a:buFont typeface="Comic Sans MS"/>
              <a:buChar char="•"/>
              <a:tabLst>
                <a:tab pos="356235" algn="l"/>
              </a:tabLst>
            </a:pPr>
            <a:r>
              <a:rPr dirty="0" sz="3800" spc="-100" b="1" i="1">
                <a:latin typeface="Comic Sans MS"/>
                <a:cs typeface="Comic Sans MS"/>
              </a:rPr>
              <a:t>Purines</a:t>
            </a:r>
            <a:r>
              <a:rPr dirty="0" sz="3800" spc="-175" b="1" i="1">
                <a:latin typeface="Comic Sans MS"/>
                <a:cs typeface="Comic Sans MS"/>
              </a:rPr>
              <a:t> </a:t>
            </a:r>
            <a:r>
              <a:rPr dirty="0" sz="3600" b="1">
                <a:latin typeface="Comic Sans MS"/>
                <a:cs typeface="Comic Sans MS"/>
              </a:rPr>
              <a:t>are  </a:t>
            </a:r>
            <a:r>
              <a:rPr dirty="0" sz="3600" spc="-5" b="1">
                <a:latin typeface="Comic Sans MS"/>
                <a:cs typeface="Comic Sans MS"/>
              </a:rPr>
              <a:t>double ring  bases.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29376" y="2273300"/>
            <a:ext cx="1003300" cy="930275"/>
          </a:xfrm>
          <a:custGeom>
            <a:avLst/>
            <a:gdLst/>
            <a:ahLst/>
            <a:cxnLst/>
            <a:rect l="l" t="t" r="r" b="b"/>
            <a:pathLst>
              <a:path w="1003300" h="930275">
                <a:moveTo>
                  <a:pt x="752475" y="0"/>
                </a:moveTo>
                <a:lnTo>
                  <a:pt x="250698" y="0"/>
                </a:lnTo>
                <a:lnTo>
                  <a:pt x="0" y="465074"/>
                </a:lnTo>
                <a:lnTo>
                  <a:pt x="250698" y="930275"/>
                </a:lnTo>
                <a:lnTo>
                  <a:pt x="752475" y="930275"/>
                </a:lnTo>
                <a:lnTo>
                  <a:pt x="1003300" y="465074"/>
                </a:lnTo>
                <a:lnTo>
                  <a:pt x="752475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29376" y="2273300"/>
            <a:ext cx="1003300" cy="930275"/>
          </a:xfrm>
          <a:custGeom>
            <a:avLst/>
            <a:gdLst/>
            <a:ahLst/>
            <a:cxnLst/>
            <a:rect l="l" t="t" r="r" b="b"/>
            <a:pathLst>
              <a:path w="1003300" h="930275">
                <a:moveTo>
                  <a:pt x="0" y="465074"/>
                </a:moveTo>
                <a:lnTo>
                  <a:pt x="250698" y="0"/>
                </a:lnTo>
                <a:lnTo>
                  <a:pt x="752475" y="0"/>
                </a:lnTo>
                <a:lnTo>
                  <a:pt x="1003300" y="465074"/>
                </a:lnTo>
                <a:lnTo>
                  <a:pt x="752475" y="930275"/>
                </a:lnTo>
                <a:lnTo>
                  <a:pt x="250698" y="930275"/>
                </a:lnTo>
                <a:lnTo>
                  <a:pt x="0" y="4650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584950" y="2135251"/>
            <a:ext cx="301625" cy="206375"/>
          </a:xfrm>
          <a:custGeom>
            <a:avLst/>
            <a:gdLst/>
            <a:ahLst/>
            <a:cxnLst/>
            <a:rect l="l" t="t" r="r" b="b"/>
            <a:pathLst>
              <a:path w="301625" h="206375">
                <a:moveTo>
                  <a:pt x="150875" y="0"/>
                </a:moveTo>
                <a:lnTo>
                  <a:pt x="92154" y="8094"/>
                </a:lnTo>
                <a:lnTo>
                  <a:pt x="44196" y="30178"/>
                </a:lnTo>
                <a:lnTo>
                  <a:pt x="11858" y="62954"/>
                </a:lnTo>
                <a:lnTo>
                  <a:pt x="0" y="103124"/>
                </a:lnTo>
                <a:lnTo>
                  <a:pt x="11858" y="143313"/>
                </a:lnTo>
                <a:lnTo>
                  <a:pt x="44196" y="176133"/>
                </a:lnTo>
                <a:lnTo>
                  <a:pt x="92154" y="198260"/>
                </a:lnTo>
                <a:lnTo>
                  <a:pt x="150875" y="206375"/>
                </a:lnTo>
                <a:lnTo>
                  <a:pt x="209524" y="198260"/>
                </a:lnTo>
                <a:lnTo>
                  <a:pt x="257444" y="176133"/>
                </a:lnTo>
                <a:lnTo>
                  <a:pt x="289768" y="143313"/>
                </a:lnTo>
                <a:lnTo>
                  <a:pt x="301625" y="103124"/>
                </a:lnTo>
                <a:lnTo>
                  <a:pt x="289768" y="62954"/>
                </a:lnTo>
                <a:lnTo>
                  <a:pt x="257444" y="30178"/>
                </a:lnTo>
                <a:lnTo>
                  <a:pt x="209524" y="8094"/>
                </a:lnTo>
                <a:lnTo>
                  <a:pt x="150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584950" y="2135251"/>
            <a:ext cx="301625" cy="206375"/>
          </a:xfrm>
          <a:custGeom>
            <a:avLst/>
            <a:gdLst/>
            <a:ahLst/>
            <a:cxnLst/>
            <a:rect l="l" t="t" r="r" b="b"/>
            <a:pathLst>
              <a:path w="301625" h="206375">
                <a:moveTo>
                  <a:pt x="0" y="103124"/>
                </a:moveTo>
                <a:lnTo>
                  <a:pt x="11858" y="62954"/>
                </a:lnTo>
                <a:lnTo>
                  <a:pt x="44196" y="30178"/>
                </a:lnTo>
                <a:lnTo>
                  <a:pt x="92154" y="8094"/>
                </a:lnTo>
                <a:lnTo>
                  <a:pt x="150875" y="0"/>
                </a:lnTo>
                <a:lnTo>
                  <a:pt x="209524" y="8094"/>
                </a:lnTo>
                <a:lnTo>
                  <a:pt x="257444" y="30178"/>
                </a:lnTo>
                <a:lnTo>
                  <a:pt x="289768" y="62954"/>
                </a:lnTo>
                <a:lnTo>
                  <a:pt x="301625" y="103124"/>
                </a:lnTo>
                <a:lnTo>
                  <a:pt x="289768" y="143313"/>
                </a:lnTo>
                <a:lnTo>
                  <a:pt x="257444" y="176133"/>
                </a:lnTo>
                <a:lnTo>
                  <a:pt x="209524" y="198260"/>
                </a:lnTo>
                <a:lnTo>
                  <a:pt x="150875" y="206375"/>
                </a:lnTo>
                <a:lnTo>
                  <a:pt x="92154" y="198260"/>
                </a:lnTo>
                <a:lnTo>
                  <a:pt x="44196" y="176133"/>
                </a:lnTo>
                <a:lnTo>
                  <a:pt x="11858" y="143313"/>
                </a:lnTo>
                <a:lnTo>
                  <a:pt x="0" y="1031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786626" y="2600325"/>
            <a:ext cx="301625" cy="206375"/>
          </a:xfrm>
          <a:custGeom>
            <a:avLst/>
            <a:gdLst/>
            <a:ahLst/>
            <a:cxnLst/>
            <a:rect l="l" t="t" r="r" b="b"/>
            <a:pathLst>
              <a:path w="301625" h="206375">
                <a:moveTo>
                  <a:pt x="150749" y="0"/>
                </a:moveTo>
                <a:lnTo>
                  <a:pt x="92047" y="8114"/>
                </a:lnTo>
                <a:lnTo>
                  <a:pt x="44132" y="30241"/>
                </a:lnTo>
                <a:lnTo>
                  <a:pt x="11838" y="63061"/>
                </a:lnTo>
                <a:lnTo>
                  <a:pt x="0" y="103250"/>
                </a:lnTo>
                <a:lnTo>
                  <a:pt x="11838" y="143367"/>
                </a:lnTo>
                <a:lnTo>
                  <a:pt x="44132" y="176149"/>
                </a:lnTo>
                <a:lnTo>
                  <a:pt x="92047" y="198262"/>
                </a:lnTo>
                <a:lnTo>
                  <a:pt x="150749" y="206375"/>
                </a:lnTo>
                <a:lnTo>
                  <a:pt x="209470" y="198262"/>
                </a:lnTo>
                <a:lnTo>
                  <a:pt x="257428" y="176149"/>
                </a:lnTo>
                <a:lnTo>
                  <a:pt x="289766" y="143367"/>
                </a:lnTo>
                <a:lnTo>
                  <a:pt x="301625" y="103250"/>
                </a:lnTo>
                <a:lnTo>
                  <a:pt x="289766" y="63061"/>
                </a:lnTo>
                <a:lnTo>
                  <a:pt x="257428" y="30241"/>
                </a:lnTo>
                <a:lnTo>
                  <a:pt x="209470" y="8114"/>
                </a:lnTo>
                <a:lnTo>
                  <a:pt x="150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86626" y="2600325"/>
            <a:ext cx="301625" cy="206375"/>
          </a:xfrm>
          <a:custGeom>
            <a:avLst/>
            <a:gdLst/>
            <a:ahLst/>
            <a:cxnLst/>
            <a:rect l="l" t="t" r="r" b="b"/>
            <a:pathLst>
              <a:path w="301625" h="206375">
                <a:moveTo>
                  <a:pt x="0" y="103250"/>
                </a:moveTo>
                <a:lnTo>
                  <a:pt x="11838" y="63061"/>
                </a:lnTo>
                <a:lnTo>
                  <a:pt x="44132" y="30241"/>
                </a:lnTo>
                <a:lnTo>
                  <a:pt x="92047" y="8114"/>
                </a:lnTo>
                <a:lnTo>
                  <a:pt x="150749" y="0"/>
                </a:lnTo>
                <a:lnTo>
                  <a:pt x="209470" y="8114"/>
                </a:lnTo>
                <a:lnTo>
                  <a:pt x="257428" y="30241"/>
                </a:lnTo>
                <a:lnTo>
                  <a:pt x="289766" y="63061"/>
                </a:lnTo>
                <a:lnTo>
                  <a:pt x="301625" y="103250"/>
                </a:lnTo>
                <a:lnTo>
                  <a:pt x="289766" y="143367"/>
                </a:lnTo>
                <a:lnTo>
                  <a:pt x="257428" y="176149"/>
                </a:lnTo>
                <a:lnTo>
                  <a:pt x="209470" y="198262"/>
                </a:lnTo>
                <a:lnTo>
                  <a:pt x="150749" y="206375"/>
                </a:lnTo>
                <a:lnTo>
                  <a:pt x="92047" y="198262"/>
                </a:lnTo>
                <a:lnTo>
                  <a:pt x="44132" y="176149"/>
                </a:lnTo>
                <a:lnTo>
                  <a:pt x="11838" y="143367"/>
                </a:lnTo>
                <a:lnTo>
                  <a:pt x="0" y="103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635750" y="3063875"/>
            <a:ext cx="301625" cy="208279"/>
          </a:xfrm>
          <a:custGeom>
            <a:avLst/>
            <a:gdLst/>
            <a:ahLst/>
            <a:cxnLst/>
            <a:rect l="l" t="t" r="r" b="b"/>
            <a:pathLst>
              <a:path w="301625" h="208279">
                <a:moveTo>
                  <a:pt x="150875" y="0"/>
                </a:moveTo>
                <a:lnTo>
                  <a:pt x="92154" y="8179"/>
                </a:lnTo>
                <a:lnTo>
                  <a:pt x="44196" y="30480"/>
                </a:lnTo>
                <a:lnTo>
                  <a:pt x="11858" y="63543"/>
                </a:lnTo>
                <a:lnTo>
                  <a:pt x="0" y="104012"/>
                </a:lnTo>
                <a:lnTo>
                  <a:pt x="11858" y="144482"/>
                </a:lnTo>
                <a:lnTo>
                  <a:pt x="44196" y="177545"/>
                </a:lnTo>
                <a:lnTo>
                  <a:pt x="92154" y="199846"/>
                </a:lnTo>
                <a:lnTo>
                  <a:pt x="150875" y="208025"/>
                </a:lnTo>
                <a:lnTo>
                  <a:pt x="209524" y="199846"/>
                </a:lnTo>
                <a:lnTo>
                  <a:pt x="257444" y="177545"/>
                </a:lnTo>
                <a:lnTo>
                  <a:pt x="289768" y="144482"/>
                </a:lnTo>
                <a:lnTo>
                  <a:pt x="301625" y="104012"/>
                </a:lnTo>
                <a:lnTo>
                  <a:pt x="289768" y="63543"/>
                </a:lnTo>
                <a:lnTo>
                  <a:pt x="257444" y="30480"/>
                </a:lnTo>
                <a:lnTo>
                  <a:pt x="209524" y="8179"/>
                </a:lnTo>
                <a:lnTo>
                  <a:pt x="150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635750" y="3063875"/>
            <a:ext cx="301625" cy="208279"/>
          </a:xfrm>
          <a:custGeom>
            <a:avLst/>
            <a:gdLst/>
            <a:ahLst/>
            <a:cxnLst/>
            <a:rect l="l" t="t" r="r" b="b"/>
            <a:pathLst>
              <a:path w="301625" h="208279">
                <a:moveTo>
                  <a:pt x="0" y="104012"/>
                </a:moveTo>
                <a:lnTo>
                  <a:pt x="11858" y="63543"/>
                </a:lnTo>
                <a:lnTo>
                  <a:pt x="44196" y="30480"/>
                </a:lnTo>
                <a:lnTo>
                  <a:pt x="92154" y="8179"/>
                </a:lnTo>
                <a:lnTo>
                  <a:pt x="150875" y="0"/>
                </a:lnTo>
                <a:lnTo>
                  <a:pt x="209524" y="8179"/>
                </a:lnTo>
                <a:lnTo>
                  <a:pt x="257444" y="30480"/>
                </a:lnTo>
                <a:lnTo>
                  <a:pt x="289768" y="63543"/>
                </a:lnTo>
                <a:lnTo>
                  <a:pt x="301625" y="104012"/>
                </a:lnTo>
                <a:lnTo>
                  <a:pt x="289768" y="144482"/>
                </a:lnTo>
                <a:lnTo>
                  <a:pt x="257444" y="177545"/>
                </a:lnTo>
                <a:lnTo>
                  <a:pt x="209524" y="199846"/>
                </a:lnTo>
                <a:lnTo>
                  <a:pt x="150875" y="208025"/>
                </a:lnTo>
                <a:lnTo>
                  <a:pt x="92154" y="199846"/>
                </a:lnTo>
                <a:lnTo>
                  <a:pt x="44196" y="177545"/>
                </a:lnTo>
                <a:lnTo>
                  <a:pt x="11858" y="144482"/>
                </a:lnTo>
                <a:lnTo>
                  <a:pt x="0" y="1040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832475" y="2600325"/>
            <a:ext cx="301625" cy="206375"/>
          </a:xfrm>
          <a:custGeom>
            <a:avLst/>
            <a:gdLst/>
            <a:ahLst/>
            <a:cxnLst/>
            <a:rect l="l" t="t" r="r" b="b"/>
            <a:pathLst>
              <a:path w="301625" h="206375">
                <a:moveTo>
                  <a:pt x="150875" y="0"/>
                </a:moveTo>
                <a:lnTo>
                  <a:pt x="92154" y="8114"/>
                </a:lnTo>
                <a:lnTo>
                  <a:pt x="44195" y="30241"/>
                </a:lnTo>
                <a:lnTo>
                  <a:pt x="11858" y="63061"/>
                </a:lnTo>
                <a:lnTo>
                  <a:pt x="0" y="103250"/>
                </a:lnTo>
                <a:lnTo>
                  <a:pt x="11858" y="143367"/>
                </a:lnTo>
                <a:lnTo>
                  <a:pt x="44196" y="176149"/>
                </a:lnTo>
                <a:lnTo>
                  <a:pt x="92154" y="198262"/>
                </a:lnTo>
                <a:lnTo>
                  <a:pt x="150875" y="206375"/>
                </a:lnTo>
                <a:lnTo>
                  <a:pt x="209524" y="198262"/>
                </a:lnTo>
                <a:lnTo>
                  <a:pt x="257444" y="176149"/>
                </a:lnTo>
                <a:lnTo>
                  <a:pt x="289768" y="143367"/>
                </a:lnTo>
                <a:lnTo>
                  <a:pt x="301625" y="103250"/>
                </a:lnTo>
                <a:lnTo>
                  <a:pt x="289768" y="63061"/>
                </a:lnTo>
                <a:lnTo>
                  <a:pt x="257444" y="30241"/>
                </a:lnTo>
                <a:lnTo>
                  <a:pt x="209524" y="8114"/>
                </a:lnTo>
                <a:lnTo>
                  <a:pt x="150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832475" y="2600325"/>
            <a:ext cx="301625" cy="206375"/>
          </a:xfrm>
          <a:custGeom>
            <a:avLst/>
            <a:gdLst/>
            <a:ahLst/>
            <a:cxnLst/>
            <a:rect l="l" t="t" r="r" b="b"/>
            <a:pathLst>
              <a:path w="301625" h="206375">
                <a:moveTo>
                  <a:pt x="0" y="103250"/>
                </a:moveTo>
                <a:lnTo>
                  <a:pt x="11858" y="63061"/>
                </a:lnTo>
                <a:lnTo>
                  <a:pt x="44195" y="30241"/>
                </a:lnTo>
                <a:lnTo>
                  <a:pt x="92154" y="8114"/>
                </a:lnTo>
                <a:lnTo>
                  <a:pt x="150875" y="0"/>
                </a:lnTo>
                <a:lnTo>
                  <a:pt x="209524" y="8114"/>
                </a:lnTo>
                <a:lnTo>
                  <a:pt x="257444" y="30241"/>
                </a:lnTo>
                <a:lnTo>
                  <a:pt x="289768" y="63061"/>
                </a:lnTo>
                <a:lnTo>
                  <a:pt x="301625" y="103250"/>
                </a:lnTo>
                <a:lnTo>
                  <a:pt x="289768" y="143367"/>
                </a:lnTo>
                <a:lnTo>
                  <a:pt x="257444" y="176149"/>
                </a:lnTo>
                <a:lnTo>
                  <a:pt x="209524" y="198262"/>
                </a:lnTo>
                <a:lnTo>
                  <a:pt x="150875" y="206375"/>
                </a:lnTo>
                <a:lnTo>
                  <a:pt x="92154" y="198262"/>
                </a:lnTo>
                <a:lnTo>
                  <a:pt x="44196" y="176149"/>
                </a:lnTo>
                <a:lnTo>
                  <a:pt x="11858" y="143367"/>
                </a:lnTo>
                <a:lnTo>
                  <a:pt x="0" y="103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34100" y="3063875"/>
            <a:ext cx="250825" cy="208279"/>
          </a:xfrm>
          <a:custGeom>
            <a:avLst/>
            <a:gdLst/>
            <a:ahLst/>
            <a:cxnLst/>
            <a:rect l="l" t="t" r="r" b="b"/>
            <a:pathLst>
              <a:path w="250825" h="208279">
                <a:moveTo>
                  <a:pt x="125475" y="0"/>
                </a:moveTo>
                <a:lnTo>
                  <a:pt x="76616" y="8179"/>
                </a:lnTo>
                <a:lnTo>
                  <a:pt x="36734" y="30480"/>
                </a:lnTo>
                <a:lnTo>
                  <a:pt x="9854" y="63543"/>
                </a:lnTo>
                <a:lnTo>
                  <a:pt x="0" y="104012"/>
                </a:lnTo>
                <a:lnTo>
                  <a:pt x="9854" y="144482"/>
                </a:lnTo>
                <a:lnTo>
                  <a:pt x="36734" y="177545"/>
                </a:lnTo>
                <a:lnTo>
                  <a:pt x="76616" y="199846"/>
                </a:lnTo>
                <a:lnTo>
                  <a:pt x="125475" y="208025"/>
                </a:lnTo>
                <a:lnTo>
                  <a:pt x="174261" y="199846"/>
                </a:lnTo>
                <a:lnTo>
                  <a:pt x="214106" y="177545"/>
                </a:lnTo>
                <a:lnTo>
                  <a:pt x="240972" y="144482"/>
                </a:lnTo>
                <a:lnTo>
                  <a:pt x="250825" y="104012"/>
                </a:lnTo>
                <a:lnTo>
                  <a:pt x="240972" y="63543"/>
                </a:lnTo>
                <a:lnTo>
                  <a:pt x="214106" y="30480"/>
                </a:lnTo>
                <a:lnTo>
                  <a:pt x="174261" y="8179"/>
                </a:lnTo>
                <a:lnTo>
                  <a:pt x="12547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134100" y="3063875"/>
            <a:ext cx="250825" cy="208279"/>
          </a:xfrm>
          <a:custGeom>
            <a:avLst/>
            <a:gdLst/>
            <a:ahLst/>
            <a:cxnLst/>
            <a:rect l="l" t="t" r="r" b="b"/>
            <a:pathLst>
              <a:path w="250825" h="208279">
                <a:moveTo>
                  <a:pt x="0" y="104012"/>
                </a:moveTo>
                <a:lnTo>
                  <a:pt x="9854" y="63543"/>
                </a:lnTo>
                <a:lnTo>
                  <a:pt x="36734" y="30480"/>
                </a:lnTo>
                <a:lnTo>
                  <a:pt x="76616" y="8179"/>
                </a:lnTo>
                <a:lnTo>
                  <a:pt x="125475" y="0"/>
                </a:lnTo>
                <a:lnTo>
                  <a:pt x="174261" y="8179"/>
                </a:lnTo>
                <a:lnTo>
                  <a:pt x="214106" y="30480"/>
                </a:lnTo>
                <a:lnTo>
                  <a:pt x="240972" y="63543"/>
                </a:lnTo>
                <a:lnTo>
                  <a:pt x="250825" y="104012"/>
                </a:lnTo>
                <a:lnTo>
                  <a:pt x="240972" y="144482"/>
                </a:lnTo>
                <a:lnTo>
                  <a:pt x="214106" y="177545"/>
                </a:lnTo>
                <a:lnTo>
                  <a:pt x="174261" y="199846"/>
                </a:lnTo>
                <a:lnTo>
                  <a:pt x="125475" y="208025"/>
                </a:lnTo>
                <a:lnTo>
                  <a:pt x="76616" y="199846"/>
                </a:lnTo>
                <a:lnTo>
                  <a:pt x="36734" y="177545"/>
                </a:lnTo>
                <a:lnTo>
                  <a:pt x="9854" y="144482"/>
                </a:lnTo>
                <a:lnTo>
                  <a:pt x="0" y="1040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083300" y="2135251"/>
            <a:ext cx="250825" cy="206375"/>
          </a:xfrm>
          <a:custGeom>
            <a:avLst/>
            <a:gdLst/>
            <a:ahLst/>
            <a:cxnLst/>
            <a:rect l="l" t="t" r="r" b="b"/>
            <a:pathLst>
              <a:path w="250825" h="206375">
                <a:moveTo>
                  <a:pt x="125475" y="0"/>
                </a:moveTo>
                <a:lnTo>
                  <a:pt x="76616" y="8094"/>
                </a:lnTo>
                <a:lnTo>
                  <a:pt x="36734" y="30178"/>
                </a:lnTo>
                <a:lnTo>
                  <a:pt x="9854" y="62954"/>
                </a:lnTo>
                <a:lnTo>
                  <a:pt x="0" y="103124"/>
                </a:lnTo>
                <a:lnTo>
                  <a:pt x="9854" y="143313"/>
                </a:lnTo>
                <a:lnTo>
                  <a:pt x="36734" y="176133"/>
                </a:lnTo>
                <a:lnTo>
                  <a:pt x="76616" y="198260"/>
                </a:lnTo>
                <a:lnTo>
                  <a:pt x="125475" y="206375"/>
                </a:lnTo>
                <a:lnTo>
                  <a:pt x="174261" y="198260"/>
                </a:lnTo>
                <a:lnTo>
                  <a:pt x="214106" y="176133"/>
                </a:lnTo>
                <a:lnTo>
                  <a:pt x="240972" y="143313"/>
                </a:lnTo>
                <a:lnTo>
                  <a:pt x="250825" y="103124"/>
                </a:lnTo>
                <a:lnTo>
                  <a:pt x="240972" y="62954"/>
                </a:lnTo>
                <a:lnTo>
                  <a:pt x="214106" y="30178"/>
                </a:lnTo>
                <a:lnTo>
                  <a:pt x="174261" y="8094"/>
                </a:lnTo>
                <a:lnTo>
                  <a:pt x="12547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083300" y="2135251"/>
            <a:ext cx="250825" cy="206375"/>
          </a:xfrm>
          <a:custGeom>
            <a:avLst/>
            <a:gdLst/>
            <a:ahLst/>
            <a:cxnLst/>
            <a:rect l="l" t="t" r="r" b="b"/>
            <a:pathLst>
              <a:path w="250825" h="206375">
                <a:moveTo>
                  <a:pt x="0" y="103124"/>
                </a:moveTo>
                <a:lnTo>
                  <a:pt x="9854" y="62954"/>
                </a:lnTo>
                <a:lnTo>
                  <a:pt x="36734" y="30178"/>
                </a:lnTo>
                <a:lnTo>
                  <a:pt x="76616" y="8094"/>
                </a:lnTo>
                <a:lnTo>
                  <a:pt x="125475" y="0"/>
                </a:lnTo>
                <a:lnTo>
                  <a:pt x="174261" y="8094"/>
                </a:lnTo>
                <a:lnTo>
                  <a:pt x="214106" y="30178"/>
                </a:lnTo>
                <a:lnTo>
                  <a:pt x="240972" y="62954"/>
                </a:lnTo>
                <a:lnTo>
                  <a:pt x="250825" y="103124"/>
                </a:lnTo>
                <a:lnTo>
                  <a:pt x="240972" y="143313"/>
                </a:lnTo>
                <a:lnTo>
                  <a:pt x="214106" y="176133"/>
                </a:lnTo>
                <a:lnTo>
                  <a:pt x="174261" y="198260"/>
                </a:lnTo>
                <a:lnTo>
                  <a:pt x="125475" y="206375"/>
                </a:lnTo>
                <a:lnTo>
                  <a:pt x="76616" y="198260"/>
                </a:lnTo>
                <a:lnTo>
                  <a:pt x="36734" y="176133"/>
                </a:lnTo>
                <a:lnTo>
                  <a:pt x="9854" y="143313"/>
                </a:lnTo>
                <a:lnTo>
                  <a:pt x="0" y="1031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786626" y="1928876"/>
            <a:ext cx="250825" cy="257175"/>
          </a:xfrm>
          <a:custGeom>
            <a:avLst/>
            <a:gdLst/>
            <a:ahLst/>
            <a:cxnLst/>
            <a:rect l="l" t="t" r="r" b="b"/>
            <a:pathLst>
              <a:path w="250825" h="257175">
                <a:moveTo>
                  <a:pt x="0" y="257175"/>
                </a:moveTo>
                <a:lnTo>
                  <a:pt x="25082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681726" y="2703448"/>
            <a:ext cx="151130" cy="635"/>
          </a:xfrm>
          <a:custGeom>
            <a:avLst/>
            <a:gdLst/>
            <a:ahLst/>
            <a:cxnLst/>
            <a:rect l="l" t="t" r="r" b="b"/>
            <a:pathLst>
              <a:path w="151129" h="635">
                <a:moveTo>
                  <a:pt x="150749" y="0"/>
                </a:moveTo>
                <a:lnTo>
                  <a:pt x="0" y="12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430901" y="2600325"/>
            <a:ext cx="250825" cy="206375"/>
          </a:xfrm>
          <a:custGeom>
            <a:avLst/>
            <a:gdLst/>
            <a:ahLst/>
            <a:cxnLst/>
            <a:rect l="l" t="t" r="r" b="b"/>
            <a:pathLst>
              <a:path w="250825" h="206375">
                <a:moveTo>
                  <a:pt x="125349" y="0"/>
                </a:moveTo>
                <a:lnTo>
                  <a:pt x="76563" y="8114"/>
                </a:lnTo>
                <a:lnTo>
                  <a:pt x="36718" y="30241"/>
                </a:lnTo>
                <a:lnTo>
                  <a:pt x="9852" y="63061"/>
                </a:lnTo>
                <a:lnTo>
                  <a:pt x="0" y="103250"/>
                </a:lnTo>
                <a:lnTo>
                  <a:pt x="9852" y="143367"/>
                </a:lnTo>
                <a:lnTo>
                  <a:pt x="36718" y="176149"/>
                </a:lnTo>
                <a:lnTo>
                  <a:pt x="76563" y="198262"/>
                </a:lnTo>
                <a:lnTo>
                  <a:pt x="125349" y="206375"/>
                </a:lnTo>
                <a:lnTo>
                  <a:pt x="174154" y="198262"/>
                </a:lnTo>
                <a:lnTo>
                  <a:pt x="214042" y="176149"/>
                </a:lnTo>
                <a:lnTo>
                  <a:pt x="240952" y="143367"/>
                </a:lnTo>
                <a:lnTo>
                  <a:pt x="250825" y="103250"/>
                </a:lnTo>
                <a:lnTo>
                  <a:pt x="240952" y="63061"/>
                </a:lnTo>
                <a:lnTo>
                  <a:pt x="214042" y="30241"/>
                </a:lnTo>
                <a:lnTo>
                  <a:pt x="174154" y="8114"/>
                </a:lnTo>
                <a:lnTo>
                  <a:pt x="12534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430901" y="2600325"/>
            <a:ext cx="250825" cy="206375"/>
          </a:xfrm>
          <a:custGeom>
            <a:avLst/>
            <a:gdLst/>
            <a:ahLst/>
            <a:cxnLst/>
            <a:rect l="l" t="t" r="r" b="b"/>
            <a:pathLst>
              <a:path w="250825" h="206375">
                <a:moveTo>
                  <a:pt x="0" y="103250"/>
                </a:moveTo>
                <a:lnTo>
                  <a:pt x="9852" y="63061"/>
                </a:lnTo>
                <a:lnTo>
                  <a:pt x="36718" y="30241"/>
                </a:lnTo>
                <a:lnTo>
                  <a:pt x="76563" y="8114"/>
                </a:lnTo>
                <a:lnTo>
                  <a:pt x="125349" y="0"/>
                </a:lnTo>
                <a:lnTo>
                  <a:pt x="174154" y="8114"/>
                </a:lnTo>
                <a:lnTo>
                  <a:pt x="214042" y="30241"/>
                </a:lnTo>
                <a:lnTo>
                  <a:pt x="240952" y="63061"/>
                </a:lnTo>
                <a:lnTo>
                  <a:pt x="250825" y="103250"/>
                </a:lnTo>
                <a:lnTo>
                  <a:pt x="240952" y="143367"/>
                </a:lnTo>
                <a:lnTo>
                  <a:pt x="214042" y="176149"/>
                </a:lnTo>
                <a:lnTo>
                  <a:pt x="174154" y="198262"/>
                </a:lnTo>
                <a:lnTo>
                  <a:pt x="125349" y="206375"/>
                </a:lnTo>
                <a:lnTo>
                  <a:pt x="76563" y="198262"/>
                </a:lnTo>
                <a:lnTo>
                  <a:pt x="36718" y="176149"/>
                </a:lnTo>
                <a:lnTo>
                  <a:pt x="9852" y="143367"/>
                </a:lnTo>
                <a:lnTo>
                  <a:pt x="0" y="103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244084" y="2421635"/>
            <a:ext cx="649224" cy="679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487923" y="2421635"/>
            <a:ext cx="537972" cy="6797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5422519" y="2506090"/>
            <a:ext cx="66738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dirty="0" sz="2400" b="1">
                <a:latin typeface="Comic Sans MS"/>
                <a:cs typeface="Comic Sans MS"/>
              </a:rPr>
              <a:t>O	</a:t>
            </a: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681726" y="2754376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 h="0">
                <a:moveTo>
                  <a:pt x="15074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886575" y="1876425"/>
            <a:ext cx="250825" cy="206375"/>
          </a:xfrm>
          <a:custGeom>
            <a:avLst/>
            <a:gdLst/>
            <a:ahLst/>
            <a:cxnLst/>
            <a:rect l="l" t="t" r="r" b="b"/>
            <a:pathLst>
              <a:path w="250825" h="206375">
                <a:moveTo>
                  <a:pt x="125475" y="0"/>
                </a:moveTo>
                <a:lnTo>
                  <a:pt x="76616" y="8114"/>
                </a:lnTo>
                <a:lnTo>
                  <a:pt x="36734" y="30241"/>
                </a:lnTo>
                <a:lnTo>
                  <a:pt x="9854" y="63061"/>
                </a:lnTo>
                <a:lnTo>
                  <a:pt x="0" y="103250"/>
                </a:lnTo>
                <a:lnTo>
                  <a:pt x="9854" y="143367"/>
                </a:lnTo>
                <a:lnTo>
                  <a:pt x="36734" y="176149"/>
                </a:lnTo>
                <a:lnTo>
                  <a:pt x="76616" y="198262"/>
                </a:lnTo>
                <a:lnTo>
                  <a:pt x="125475" y="206375"/>
                </a:lnTo>
                <a:lnTo>
                  <a:pt x="174261" y="198262"/>
                </a:lnTo>
                <a:lnTo>
                  <a:pt x="214106" y="176149"/>
                </a:lnTo>
                <a:lnTo>
                  <a:pt x="240972" y="143367"/>
                </a:lnTo>
                <a:lnTo>
                  <a:pt x="250825" y="103250"/>
                </a:lnTo>
                <a:lnTo>
                  <a:pt x="240972" y="63061"/>
                </a:lnTo>
                <a:lnTo>
                  <a:pt x="214106" y="30241"/>
                </a:lnTo>
                <a:lnTo>
                  <a:pt x="174261" y="8114"/>
                </a:lnTo>
                <a:lnTo>
                  <a:pt x="12547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886575" y="1876425"/>
            <a:ext cx="250825" cy="206375"/>
          </a:xfrm>
          <a:custGeom>
            <a:avLst/>
            <a:gdLst/>
            <a:ahLst/>
            <a:cxnLst/>
            <a:rect l="l" t="t" r="r" b="b"/>
            <a:pathLst>
              <a:path w="250825" h="206375">
                <a:moveTo>
                  <a:pt x="0" y="103250"/>
                </a:moveTo>
                <a:lnTo>
                  <a:pt x="9854" y="63061"/>
                </a:lnTo>
                <a:lnTo>
                  <a:pt x="36734" y="30241"/>
                </a:lnTo>
                <a:lnTo>
                  <a:pt x="76616" y="8114"/>
                </a:lnTo>
                <a:lnTo>
                  <a:pt x="125475" y="0"/>
                </a:lnTo>
                <a:lnTo>
                  <a:pt x="174261" y="8114"/>
                </a:lnTo>
                <a:lnTo>
                  <a:pt x="214106" y="30241"/>
                </a:lnTo>
                <a:lnTo>
                  <a:pt x="240972" y="63061"/>
                </a:lnTo>
                <a:lnTo>
                  <a:pt x="250825" y="103250"/>
                </a:lnTo>
                <a:lnTo>
                  <a:pt x="240972" y="143367"/>
                </a:lnTo>
                <a:lnTo>
                  <a:pt x="214106" y="176149"/>
                </a:lnTo>
                <a:lnTo>
                  <a:pt x="174261" y="198262"/>
                </a:lnTo>
                <a:lnTo>
                  <a:pt x="125475" y="206375"/>
                </a:lnTo>
                <a:lnTo>
                  <a:pt x="76616" y="198262"/>
                </a:lnTo>
                <a:lnTo>
                  <a:pt x="36734" y="176149"/>
                </a:lnTo>
                <a:lnTo>
                  <a:pt x="9854" y="143367"/>
                </a:lnTo>
                <a:lnTo>
                  <a:pt x="0" y="103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6120765" y="1781809"/>
            <a:ext cx="1071880" cy="157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2460"/>
              </a:lnSpc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460"/>
              </a:lnSpc>
              <a:tabLst>
                <a:tab pos="524510" algn="l"/>
              </a:tabLst>
            </a:pPr>
            <a:r>
              <a:rPr dirty="0" sz="2400">
                <a:latin typeface="Comic Sans MS"/>
                <a:cs typeface="Comic Sans MS"/>
              </a:rPr>
              <a:t>N	</a:t>
            </a: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  <a:p>
            <a:pPr algn="r" marR="153670">
              <a:lnSpc>
                <a:spcPct val="100000"/>
              </a:lnSpc>
              <a:spcBef>
                <a:spcPts val="780"/>
              </a:spcBef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  <a:p>
            <a:pPr marL="63500">
              <a:lnSpc>
                <a:spcPct val="100000"/>
              </a:lnSpc>
              <a:spcBef>
                <a:spcPts val="775"/>
              </a:spcBef>
              <a:tabLst>
                <a:tab pos="575310" algn="l"/>
              </a:tabLst>
            </a:pPr>
            <a:r>
              <a:rPr dirty="0" sz="2400">
                <a:latin typeface="Comic Sans MS"/>
                <a:cs typeface="Comic Sans MS"/>
              </a:rPr>
              <a:t>N	</a:t>
            </a: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490334" y="4897246"/>
            <a:ext cx="598170" cy="737235"/>
          </a:xfrm>
          <a:custGeom>
            <a:avLst/>
            <a:gdLst/>
            <a:ahLst/>
            <a:cxnLst/>
            <a:rect l="l" t="t" r="r" b="b"/>
            <a:pathLst>
              <a:path w="598170" h="737235">
                <a:moveTo>
                  <a:pt x="202437" y="0"/>
                </a:moveTo>
                <a:lnTo>
                  <a:pt x="0" y="351662"/>
                </a:lnTo>
                <a:lnTo>
                  <a:pt x="244347" y="736790"/>
                </a:lnTo>
                <a:lnTo>
                  <a:pt x="597788" y="623061"/>
                </a:lnTo>
                <a:lnTo>
                  <a:pt x="571881" y="167766"/>
                </a:lnTo>
                <a:lnTo>
                  <a:pt x="202437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490334" y="4897246"/>
            <a:ext cx="598170" cy="737235"/>
          </a:xfrm>
          <a:custGeom>
            <a:avLst/>
            <a:gdLst/>
            <a:ahLst/>
            <a:cxnLst/>
            <a:rect l="l" t="t" r="r" b="b"/>
            <a:pathLst>
              <a:path w="598170" h="737235">
                <a:moveTo>
                  <a:pt x="0" y="351662"/>
                </a:moveTo>
                <a:lnTo>
                  <a:pt x="202437" y="0"/>
                </a:lnTo>
                <a:lnTo>
                  <a:pt x="571881" y="167766"/>
                </a:lnTo>
                <a:lnTo>
                  <a:pt x="597788" y="623061"/>
                </a:lnTo>
                <a:lnTo>
                  <a:pt x="244347" y="736790"/>
                </a:lnTo>
                <a:lnTo>
                  <a:pt x="0" y="3516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815203" y="4433696"/>
            <a:ext cx="901065" cy="848360"/>
          </a:xfrm>
          <a:custGeom>
            <a:avLst/>
            <a:gdLst/>
            <a:ahLst/>
            <a:cxnLst/>
            <a:rect l="l" t="t" r="r" b="b"/>
            <a:pathLst>
              <a:path w="901065" h="848360">
                <a:moveTo>
                  <a:pt x="666750" y="0"/>
                </a:moveTo>
                <a:lnTo>
                  <a:pt x="234314" y="0"/>
                </a:lnTo>
                <a:lnTo>
                  <a:pt x="0" y="424052"/>
                </a:lnTo>
                <a:lnTo>
                  <a:pt x="234314" y="848105"/>
                </a:lnTo>
                <a:lnTo>
                  <a:pt x="666750" y="848105"/>
                </a:lnTo>
                <a:lnTo>
                  <a:pt x="901065" y="424052"/>
                </a:lnTo>
                <a:lnTo>
                  <a:pt x="66675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815203" y="4433696"/>
            <a:ext cx="901065" cy="848360"/>
          </a:xfrm>
          <a:custGeom>
            <a:avLst/>
            <a:gdLst/>
            <a:ahLst/>
            <a:cxnLst/>
            <a:rect l="l" t="t" r="r" b="b"/>
            <a:pathLst>
              <a:path w="901065" h="848360">
                <a:moveTo>
                  <a:pt x="0" y="424052"/>
                </a:moveTo>
                <a:lnTo>
                  <a:pt x="234314" y="0"/>
                </a:lnTo>
                <a:lnTo>
                  <a:pt x="666750" y="0"/>
                </a:lnTo>
                <a:lnTo>
                  <a:pt x="901065" y="424052"/>
                </a:lnTo>
                <a:lnTo>
                  <a:pt x="666750" y="848105"/>
                </a:lnTo>
                <a:lnTo>
                  <a:pt x="234314" y="848105"/>
                </a:lnTo>
                <a:lnTo>
                  <a:pt x="0" y="42405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415913" y="4388992"/>
            <a:ext cx="257810" cy="179070"/>
          </a:xfrm>
          <a:custGeom>
            <a:avLst/>
            <a:gdLst/>
            <a:ahLst/>
            <a:cxnLst/>
            <a:rect l="l" t="t" r="r" b="b"/>
            <a:pathLst>
              <a:path w="257809" h="179070">
                <a:moveTo>
                  <a:pt x="128778" y="0"/>
                </a:moveTo>
                <a:lnTo>
                  <a:pt x="78652" y="7020"/>
                </a:lnTo>
                <a:lnTo>
                  <a:pt x="37719" y="26161"/>
                </a:lnTo>
                <a:lnTo>
                  <a:pt x="10120" y="54542"/>
                </a:lnTo>
                <a:lnTo>
                  <a:pt x="0" y="89280"/>
                </a:lnTo>
                <a:lnTo>
                  <a:pt x="10120" y="124019"/>
                </a:lnTo>
                <a:lnTo>
                  <a:pt x="37718" y="152399"/>
                </a:lnTo>
                <a:lnTo>
                  <a:pt x="78652" y="171541"/>
                </a:lnTo>
                <a:lnTo>
                  <a:pt x="128778" y="178561"/>
                </a:lnTo>
                <a:lnTo>
                  <a:pt x="178829" y="171541"/>
                </a:lnTo>
                <a:lnTo>
                  <a:pt x="219725" y="152399"/>
                </a:lnTo>
                <a:lnTo>
                  <a:pt x="247310" y="124019"/>
                </a:lnTo>
                <a:lnTo>
                  <a:pt x="257429" y="89280"/>
                </a:lnTo>
                <a:lnTo>
                  <a:pt x="247310" y="54542"/>
                </a:lnTo>
                <a:lnTo>
                  <a:pt x="219725" y="26161"/>
                </a:lnTo>
                <a:lnTo>
                  <a:pt x="178829" y="7020"/>
                </a:lnTo>
                <a:lnTo>
                  <a:pt x="1287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415913" y="4388992"/>
            <a:ext cx="257810" cy="179070"/>
          </a:xfrm>
          <a:custGeom>
            <a:avLst/>
            <a:gdLst/>
            <a:ahLst/>
            <a:cxnLst/>
            <a:rect l="l" t="t" r="r" b="b"/>
            <a:pathLst>
              <a:path w="257809" h="179070">
                <a:moveTo>
                  <a:pt x="0" y="89280"/>
                </a:moveTo>
                <a:lnTo>
                  <a:pt x="10120" y="54542"/>
                </a:lnTo>
                <a:lnTo>
                  <a:pt x="37719" y="26161"/>
                </a:lnTo>
                <a:lnTo>
                  <a:pt x="78652" y="7020"/>
                </a:lnTo>
                <a:lnTo>
                  <a:pt x="128778" y="0"/>
                </a:lnTo>
                <a:lnTo>
                  <a:pt x="178829" y="7020"/>
                </a:lnTo>
                <a:lnTo>
                  <a:pt x="219725" y="26161"/>
                </a:lnTo>
                <a:lnTo>
                  <a:pt x="247310" y="54542"/>
                </a:lnTo>
                <a:lnTo>
                  <a:pt x="257429" y="89280"/>
                </a:lnTo>
                <a:lnTo>
                  <a:pt x="247310" y="124019"/>
                </a:lnTo>
                <a:lnTo>
                  <a:pt x="219725" y="152399"/>
                </a:lnTo>
                <a:lnTo>
                  <a:pt x="178829" y="171541"/>
                </a:lnTo>
                <a:lnTo>
                  <a:pt x="128778" y="178561"/>
                </a:lnTo>
                <a:lnTo>
                  <a:pt x="78652" y="171541"/>
                </a:lnTo>
                <a:lnTo>
                  <a:pt x="37718" y="152399"/>
                </a:lnTo>
                <a:lnTo>
                  <a:pt x="10120" y="124019"/>
                </a:lnTo>
                <a:lnTo>
                  <a:pt x="0" y="892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6441694" y="4281170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587490" y="4790821"/>
            <a:ext cx="257810" cy="179070"/>
          </a:xfrm>
          <a:custGeom>
            <a:avLst/>
            <a:gdLst/>
            <a:ahLst/>
            <a:cxnLst/>
            <a:rect l="l" t="t" r="r" b="b"/>
            <a:pathLst>
              <a:path w="257809" h="179070">
                <a:moveTo>
                  <a:pt x="128777" y="0"/>
                </a:moveTo>
                <a:lnTo>
                  <a:pt x="78652" y="7002"/>
                </a:lnTo>
                <a:lnTo>
                  <a:pt x="37719" y="26114"/>
                </a:lnTo>
                <a:lnTo>
                  <a:pt x="10120" y="54488"/>
                </a:lnTo>
                <a:lnTo>
                  <a:pt x="0" y="89280"/>
                </a:lnTo>
                <a:lnTo>
                  <a:pt x="10120" y="124019"/>
                </a:lnTo>
                <a:lnTo>
                  <a:pt x="37719" y="152399"/>
                </a:lnTo>
                <a:lnTo>
                  <a:pt x="78652" y="171541"/>
                </a:lnTo>
                <a:lnTo>
                  <a:pt x="128777" y="178561"/>
                </a:lnTo>
                <a:lnTo>
                  <a:pt x="178903" y="171541"/>
                </a:lnTo>
                <a:lnTo>
                  <a:pt x="219836" y="152399"/>
                </a:lnTo>
                <a:lnTo>
                  <a:pt x="247435" y="124019"/>
                </a:lnTo>
                <a:lnTo>
                  <a:pt x="257555" y="89280"/>
                </a:lnTo>
                <a:lnTo>
                  <a:pt x="247435" y="54488"/>
                </a:lnTo>
                <a:lnTo>
                  <a:pt x="219836" y="26114"/>
                </a:lnTo>
                <a:lnTo>
                  <a:pt x="178903" y="7002"/>
                </a:lnTo>
                <a:lnTo>
                  <a:pt x="128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587490" y="4790821"/>
            <a:ext cx="257810" cy="179070"/>
          </a:xfrm>
          <a:custGeom>
            <a:avLst/>
            <a:gdLst/>
            <a:ahLst/>
            <a:cxnLst/>
            <a:rect l="l" t="t" r="r" b="b"/>
            <a:pathLst>
              <a:path w="257809" h="179070">
                <a:moveTo>
                  <a:pt x="0" y="89280"/>
                </a:moveTo>
                <a:lnTo>
                  <a:pt x="10120" y="54488"/>
                </a:lnTo>
                <a:lnTo>
                  <a:pt x="37719" y="26114"/>
                </a:lnTo>
                <a:lnTo>
                  <a:pt x="78652" y="7002"/>
                </a:lnTo>
                <a:lnTo>
                  <a:pt x="128777" y="0"/>
                </a:lnTo>
                <a:lnTo>
                  <a:pt x="178903" y="7002"/>
                </a:lnTo>
                <a:lnTo>
                  <a:pt x="219836" y="26114"/>
                </a:lnTo>
                <a:lnTo>
                  <a:pt x="247435" y="54488"/>
                </a:lnTo>
                <a:lnTo>
                  <a:pt x="257555" y="89280"/>
                </a:lnTo>
                <a:lnTo>
                  <a:pt x="247435" y="124019"/>
                </a:lnTo>
                <a:lnTo>
                  <a:pt x="219836" y="152399"/>
                </a:lnTo>
                <a:lnTo>
                  <a:pt x="178903" y="171541"/>
                </a:lnTo>
                <a:lnTo>
                  <a:pt x="128777" y="178561"/>
                </a:lnTo>
                <a:lnTo>
                  <a:pt x="78652" y="171541"/>
                </a:lnTo>
                <a:lnTo>
                  <a:pt x="37719" y="152399"/>
                </a:lnTo>
                <a:lnTo>
                  <a:pt x="10120" y="124019"/>
                </a:lnTo>
                <a:lnTo>
                  <a:pt x="0" y="892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372986" y="5192521"/>
            <a:ext cx="257810" cy="179070"/>
          </a:xfrm>
          <a:custGeom>
            <a:avLst/>
            <a:gdLst/>
            <a:ahLst/>
            <a:cxnLst/>
            <a:rect l="l" t="t" r="r" b="b"/>
            <a:pathLst>
              <a:path w="257809" h="179070">
                <a:moveTo>
                  <a:pt x="128777" y="0"/>
                </a:moveTo>
                <a:lnTo>
                  <a:pt x="78652" y="7020"/>
                </a:lnTo>
                <a:lnTo>
                  <a:pt x="37719" y="26162"/>
                </a:lnTo>
                <a:lnTo>
                  <a:pt x="10120" y="54542"/>
                </a:lnTo>
                <a:lnTo>
                  <a:pt x="0" y="89280"/>
                </a:lnTo>
                <a:lnTo>
                  <a:pt x="10120" y="124073"/>
                </a:lnTo>
                <a:lnTo>
                  <a:pt x="37719" y="152447"/>
                </a:lnTo>
                <a:lnTo>
                  <a:pt x="78652" y="171559"/>
                </a:lnTo>
                <a:lnTo>
                  <a:pt x="128777" y="178561"/>
                </a:lnTo>
                <a:lnTo>
                  <a:pt x="178883" y="171559"/>
                </a:lnTo>
                <a:lnTo>
                  <a:pt x="219773" y="152447"/>
                </a:lnTo>
                <a:lnTo>
                  <a:pt x="247328" y="124073"/>
                </a:lnTo>
                <a:lnTo>
                  <a:pt x="257429" y="89280"/>
                </a:lnTo>
                <a:lnTo>
                  <a:pt x="247328" y="54542"/>
                </a:lnTo>
                <a:lnTo>
                  <a:pt x="219773" y="26161"/>
                </a:lnTo>
                <a:lnTo>
                  <a:pt x="178883" y="7020"/>
                </a:lnTo>
                <a:lnTo>
                  <a:pt x="128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372986" y="5192521"/>
            <a:ext cx="257810" cy="179070"/>
          </a:xfrm>
          <a:custGeom>
            <a:avLst/>
            <a:gdLst/>
            <a:ahLst/>
            <a:cxnLst/>
            <a:rect l="l" t="t" r="r" b="b"/>
            <a:pathLst>
              <a:path w="257809" h="179070">
                <a:moveTo>
                  <a:pt x="0" y="89280"/>
                </a:moveTo>
                <a:lnTo>
                  <a:pt x="10120" y="54542"/>
                </a:lnTo>
                <a:lnTo>
                  <a:pt x="37719" y="26162"/>
                </a:lnTo>
                <a:lnTo>
                  <a:pt x="78652" y="7020"/>
                </a:lnTo>
                <a:lnTo>
                  <a:pt x="128777" y="0"/>
                </a:lnTo>
                <a:lnTo>
                  <a:pt x="178883" y="7020"/>
                </a:lnTo>
                <a:lnTo>
                  <a:pt x="219773" y="26161"/>
                </a:lnTo>
                <a:lnTo>
                  <a:pt x="247328" y="54542"/>
                </a:lnTo>
                <a:lnTo>
                  <a:pt x="257429" y="89280"/>
                </a:lnTo>
                <a:lnTo>
                  <a:pt x="247328" y="124073"/>
                </a:lnTo>
                <a:lnTo>
                  <a:pt x="219773" y="152447"/>
                </a:lnTo>
                <a:lnTo>
                  <a:pt x="178883" y="171559"/>
                </a:lnTo>
                <a:lnTo>
                  <a:pt x="128777" y="178561"/>
                </a:lnTo>
                <a:lnTo>
                  <a:pt x="78652" y="171559"/>
                </a:lnTo>
                <a:lnTo>
                  <a:pt x="37719" y="152447"/>
                </a:lnTo>
                <a:lnTo>
                  <a:pt x="10120" y="124073"/>
                </a:lnTo>
                <a:lnTo>
                  <a:pt x="0" y="8928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686425" y="4790821"/>
            <a:ext cx="257810" cy="179070"/>
          </a:xfrm>
          <a:custGeom>
            <a:avLst/>
            <a:gdLst/>
            <a:ahLst/>
            <a:cxnLst/>
            <a:rect l="l" t="t" r="r" b="b"/>
            <a:pathLst>
              <a:path w="257810" h="179070">
                <a:moveTo>
                  <a:pt x="128777" y="0"/>
                </a:moveTo>
                <a:lnTo>
                  <a:pt x="78652" y="7002"/>
                </a:lnTo>
                <a:lnTo>
                  <a:pt x="37719" y="26114"/>
                </a:lnTo>
                <a:lnTo>
                  <a:pt x="10120" y="54488"/>
                </a:lnTo>
                <a:lnTo>
                  <a:pt x="0" y="89280"/>
                </a:lnTo>
                <a:lnTo>
                  <a:pt x="10120" y="124019"/>
                </a:lnTo>
                <a:lnTo>
                  <a:pt x="37719" y="152399"/>
                </a:lnTo>
                <a:lnTo>
                  <a:pt x="78652" y="171541"/>
                </a:lnTo>
                <a:lnTo>
                  <a:pt x="128777" y="178561"/>
                </a:lnTo>
                <a:lnTo>
                  <a:pt x="178829" y="171541"/>
                </a:lnTo>
                <a:lnTo>
                  <a:pt x="219725" y="152399"/>
                </a:lnTo>
                <a:lnTo>
                  <a:pt x="247310" y="124019"/>
                </a:lnTo>
                <a:lnTo>
                  <a:pt x="257428" y="89280"/>
                </a:lnTo>
                <a:lnTo>
                  <a:pt x="247310" y="54488"/>
                </a:lnTo>
                <a:lnTo>
                  <a:pt x="219725" y="26114"/>
                </a:lnTo>
                <a:lnTo>
                  <a:pt x="178829" y="7002"/>
                </a:lnTo>
                <a:lnTo>
                  <a:pt x="128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686425" y="4790821"/>
            <a:ext cx="257810" cy="179070"/>
          </a:xfrm>
          <a:custGeom>
            <a:avLst/>
            <a:gdLst/>
            <a:ahLst/>
            <a:cxnLst/>
            <a:rect l="l" t="t" r="r" b="b"/>
            <a:pathLst>
              <a:path w="257810" h="179070">
                <a:moveTo>
                  <a:pt x="0" y="89280"/>
                </a:moveTo>
                <a:lnTo>
                  <a:pt x="10120" y="54488"/>
                </a:lnTo>
                <a:lnTo>
                  <a:pt x="37719" y="26114"/>
                </a:lnTo>
                <a:lnTo>
                  <a:pt x="78652" y="7002"/>
                </a:lnTo>
                <a:lnTo>
                  <a:pt x="128777" y="0"/>
                </a:lnTo>
                <a:lnTo>
                  <a:pt x="178829" y="7002"/>
                </a:lnTo>
                <a:lnTo>
                  <a:pt x="219725" y="26114"/>
                </a:lnTo>
                <a:lnTo>
                  <a:pt x="247310" y="54488"/>
                </a:lnTo>
                <a:lnTo>
                  <a:pt x="257428" y="89280"/>
                </a:lnTo>
                <a:lnTo>
                  <a:pt x="247310" y="124019"/>
                </a:lnTo>
                <a:lnTo>
                  <a:pt x="219725" y="152399"/>
                </a:lnTo>
                <a:lnTo>
                  <a:pt x="178829" y="171541"/>
                </a:lnTo>
                <a:lnTo>
                  <a:pt x="128777" y="178561"/>
                </a:lnTo>
                <a:lnTo>
                  <a:pt x="78652" y="171541"/>
                </a:lnTo>
                <a:lnTo>
                  <a:pt x="37719" y="152399"/>
                </a:lnTo>
                <a:lnTo>
                  <a:pt x="10120" y="124019"/>
                </a:lnTo>
                <a:lnTo>
                  <a:pt x="0" y="892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5712078" y="4683252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986779" y="4344415"/>
            <a:ext cx="214629" cy="179070"/>
          </a:xfrm>
          <a:custGeom>
            <a:avLst/>
            <a:gdLst/>
            <a:ahLst/>
            <a:cxnLst/>
            <a:rect l="l" t="t" r="r" b="b"/>
            <a:pathLst>
              <a:path w="214629" h="179070">
                <a:moveTo>
                  <a:pt x="107315" y="0"/>
                </a:moveTo>
                <a:lnTo>
                  <a:pt x="65526" y="7002"/>
                </a:lnTo>
                <a:lnTo>
                  <a:pt x="31416" y="26114"/>
                </a:lnTo>
                <a:lnTo>
                  <a:pt x="8427" y="54488"/>
                </a:lnTo>
                <a:lnTo>
                  <a:pt x="0" y="89280"/>
                </a:lnTo>
                <a:lnTo>
                  <a:pt x="8427" y="124019"/>
                </a:lnTo>
                <a:lnTo>
                  <a:pt x="31416" y="152399"/>
                </a:lnTo>
                <a:lnTo>
                  <a:pt x="65526" y="171541"/>
                </a:lnTo>
                <a:lnTo>
                  <a:pt x="107315" y="178561"/>
                </a:lnTo>
                <a:lnTo>
                  <a:pt x="149050" y="171541"/>
                </a:lnTo>
                <a:lnTo>
                  <a:pt x="183165" y="152399"/>
                </a:lnTo>
                <a:lnTo>
                  <a:pt x="206184" y="124019"/>
                </a:lnTo>
                <a:lnTo>
                  <a:pt x="214630" y="89280"/>
                </a:lnTo>
                <a:lnTo>
                  <a:pt x="206184" y="54488"/>
                </a:lnTo>
                <a:lnTo>
                  <a:pt x="183165" y="26114"/>
                </a:lnTo>
                <a:lnTo>
                  <a:pt x="149050" y="7002"/>
                </a:lnTo>
                <a:lnTo>
                  <a:pt x="10731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986779" y="4344415"/>
            <a:ext cx="214629" cy="179070"/>
          </a:xfrm>
          <a:custGeom>
            <a:avLst/>
            <a:gdLst/>
            <a:ahLst/>
            <a:cxnLst/>
            <a:rect l="l" t="t" r="r" b="b"/>
            <a:pathLst>
              <a:path w="214629" h="179070">
                <a:moveTo>
                  <a:pt x="0" y="89280"/>
                </a:moveTo>
                <a:lnTo>
                  <a:pt x="8427" y="54488"/>
                </a:lnTo>
                <a:lnTo>
                  <a:pt x="31416" y="26114"/>
                </a:lnTo>
                <a:lnTo>
                  <a:pt x="65526" y="7002"/>
                </a:lnTo>
                <a:lnTo>
                  <a:pt x="107315" y="0"/>
                </a:lnTo>
                <a:lnTo>
                  <a:pt x="149050" y="7002"/>
                </a:lnTo>
                <a:lnTo>
                  <a:pt x="183165" y="26114"/>
                </a:lnTo>
                <a:lnTo>
                  <a:pt x="206184" y="54488"/>
                </a:lnTo>
                <a:lnTo>
                  <a:pt x="214630" y="89280"/>
                </a:lnTo>
                <a:lnTo>
                  <a:pt x="206184" y="124019"/>
                </a:lnTo>
                <a:lnTo>
                  <a:pt x="183165" y="152399"/>
                </a:lnTo>
                <a:lnTo>
                  <a:pt x="149050" y="171541"/>
                </a:lnTo>
                <a:lnTo>
                  <a:pt x="107315" y="178561"/>
                </a:lnTo>
                <a:lnTo>
                  <a:pt x="65526" y="171541"/>
                </a:lnTo>
                <a:lnTo>
                  <a:pt x="31416" y="152399"/>
                </a:lnTo>
                <a:lnTo>
                  <a:pt x="8427" y="124019"/>
                </a:lnTo>
                <a:lnTo>
                  <a:pt x="0" y="892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6006210" y="4236720"/>
            <a:ext cx="26860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900928" y="5192521"/>
            <a:ext cx="214629" cy="179070"/>
          </a:xfrm>
          <a:custGeom>
            <a:avLst/>
            <a:gdLst/>
            <a:ahLst/>
            <a:cxnLst/>
            <a:rect l="l" t="t" r="r" b="b"/>
            <a:pathLst>
              <a:path w="214629" h="179070">
                <a:moveTo>
                  <a:pt x="107314" y="0"/>
                </a:moveTo>
                <a:lnTo>
                  <a:pt x="65579" y="7020"/>
                </a:lnTo>
                <a:lnTo>
                  <a:pt x="31464" y="26162"/>
                </a:lnTo>
                <a:lnTo>
                  <a:pt x="8445" y="54542"/>
                </a:lnTo>
                <a:lnTo>
                  <a:pt x="0" y="89280"/>
                </a:lnTo>
                <a:lnTo>
                  <a:pt x="8445" y="124073"/>
                </a:lnTo>
                <a:lnTo>
                  <a:pt x="31464" y="152447"/>
                </a:lnTo>
                <a:lnTo>
                  <a:pt x="65579" y="171559"/>
                </a:lnTo>
                <a:lnTo>
                  <a:pt x="107314" y="178561"/>
                </a:lnTo>
                <a:lnTo>
                  <a:pt x="149103" y="171559"/>
                </a:lnTo>
                <a:lnTo>
                  <a:pt x="183213" y="152447"/>
                </a:lnTo>
                <a:lnTo>
                  <a:pt x="206202" y="124073"/>
                </a:lnTo>
                <a:lnTo>
                  <a:pt x="214630" y="89280"/>
                </a:lnTo>
                <a:lnTo>
                  <a:pt x="206202" y="54542"/>
                </a:lnTo>
                <a:lnTo>
                  <a:pt x="183213" y="26161"/>
                </a:lnTo>
                <a:lnTo>
                  <a:pt x="149103" y="7020"/>
                </a:lnTo>
                <a:lnTo>
                  <a:pt x="10731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900928" y="5192521"/>
            <a:ext cx="214629" cy="179070"/>
          </a:xfrm>
          <a:custGeom>
            <a:avLst/>
            <a:gdLst/>
            <a:ahLst/>
            <a:cxnLst/>
            <a:rect l="l" t="t" r="r" b="b"/>
            <a:pathLst>
              <a:path w="214629" h="179070">
                <a:moveTo>
                  <a:pt x="0" y="89280"/>
                </a:moveTo>
                <a:lnTo>
                  <a:pt x="8445" y="54542"/>
                </a:lnTo>
                <a:lnTo>
                  <a:pt x="31464" y="26162"/>
                </a:lnTo>
                <a:lnTo>
                  <a:pt x="65579" y="7020"/>
                </a:lnTo>
                <a:lnTo>
                  <a:pt x="107314" y="0"/>
                </a:lnTo>
                <a:lnTo>
                  <a:pt x="149103" y="7020"/>
                </a:lnTo>
                <a:lnTo>
                  <a:pt x="183213" y="26161"/>
                </a:lnTo>
                <a:lnTo>
                  <a:pt x="206202" y="54542"/>
                </a:lnTo>
                <a:lnTo>
                  <a:pt x="214630" y="89280"/>
                </a:lnTo>
                <a:lnTo>
                  <a:pt x="206202" y="124073"/>
                </a:lnTo>
                <a:lnTo>
                  <a:pt x="183213" y="152447"/>
                </a:lnTo>
                <a:lnTo>
                  <a:pt x="149103" y="171559"/>
                </a:lnTo>
                <a:lnTo>
                  <a:pt x="107314" y="178561"/>
                </a:lnTo>
                <a:lnTo>
                  <a:pt x="65579" y="171559"/>
                </a:lnTo>
                <a:lnTo>
                  <a:pt x="31464" y="152447"/>
                </a:lnTo>
                <a:lnTo>
                  <a:pt x="8445" y="124073"/>
                </a:lnTo>
                <a:lnTo>
                  <a:pt x="0" y="892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5920485" y="5084953"/>
            <a:ext cx="68770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0855" algn="l"/>
              </a:tabLst>
            </a:pPr>
            <a:r>
              <a:rPr dirty="0" sz="2400">
                <a:latin typeface="Comic Sans MS"/>
                <a:cs typeface="Comic Sans MS"/>
              </a:rPr>
              <a:t>N	</a:t>
            </a: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630416" y="4255134"/>
            <a:ext cx="172085" cy="179070"/>
          </a:xfrm>
          <a:custGeom>
            <a:avLst/>
            <a:gdLst/>
            <a:ahLst/>
            <a:cxnLst/>
            <a:rect l="l" t="t" r="r" b="b"/>
            <a:pathLst>
              <a:path w="172084" h="179070">
                <a:moveTo>
                  <a:pt x="0" y="178562"/>
                </a:moveTo>
                <a:lnTo>
                  <a:pt x="171703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716268" y="4121150"/>
            <a:ext cx="214629" cy="179070"/>
          </a:xfrm>
          <a:custGeom>
            <a:avLst/>
            <a:gdLst/>
            <a:ahLst/>
            <a:cxnLst/>
            <a:rect l="l" t="t" r="r" b="b"/>
            <a:pathLst>
              <a:path w="214629" h="179070">
                <a:moveTo>
                  <a:pt x="107314" y="0"/>
                </a:moveTo>
                <a:lnTo>
                  <a:pt x="65526" y="7020"/>
                </a:lnTo>
                <a:lnTo>
                  <a:pt x="31416" y="26162"/>
                </a:lnTo>
                <a:lnTo>
                  <a:pt x="8427" y="54542"/>
                </a:lnTo>
                <a:lnTo>
                  <a:pt x="0" y="89281"/>
                </a:lnTo>
                <a:lnTo>
                  <a:pt x="8427" y="124019"/>
                </a:lnTo>
                <a:lnTo>
                  <a:pt x="31416" y="152400"/>
                </a:lnTo>
                <a:lnTo>
                  <a:pt x="65526" y="171541"/>
                </a:lnTo>
                <a:lnTo>
                  <a:pt x="107314" y="178562"/>
                </a:lnTo>
                <a:lnTo>
                  <a:pt x="149030" y="171541"/>
                </a:lnTo>
                <a:lnTo>
                  <a:pt x="183102" y="152400"/>
                </a:lnTo>
                <a:lnTo>
                  <a:pt x="206077" y="124019"/>
                </a:lnTo>
                <a:lnTo>
                  <a:pt x="214502" y="89281"/>
                </a:lnTo>
                <a:lnTo>
                  <a:pt x="206077" y="54542"/>
                </a:lnTo>
                <a:lnTo>
                  <a:pt x="183102" y="26162"/>
                </a:lnTo>
                <a:lnTo>
                  <a:pt x="149030" y="7020"/>
                </a:lnTo>
                <a:lnTo>
                  <a:pt x="10731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716268" y="4121150"/>
            <a:ext cx="214629" cy="179070"/>
          </a:xfrm>
          <a:custGeom>
            <a:avLst/>
            <a:gdLst/>
            <a:ahLst/>
            <a:cxnLst/>
            <a:rect l="l" t="t" r="r" b="b"/>
            <a:pathLst>
              <a:path w="214629" h="179070">
                <a:moveTo>
                  <a:pt x="0" y="89281"/>
                </a:moveTo>
                <a:lnTo>
                  <a:pt x="8427" y="54542"/>
                </a:lnTo>
                <a:lnTo>
                  <a:pt x="31416" y="26162"/>
                </a:lnTo>
                <a:lnTo>
                  <a:pt x="65526" y="7020"/>
                </a:lnTo>
                <a:lnTo>
                  <a:pt x="107314" y="0"/>
                </a:lnTo>
                <a:lnTo>
                  <a:pt x="149030" y="7020"/>
                </a:lnTo>
                <a:lnTo>
                  <a:pt x="183102" y="26162"/>
                </a:lnTo>
                <a:lnTo>
                  <a:pt x="206077" y="54542"/>
                </a:lnTo>
                <a:lnTo>
                  <a:pt x="214502" y="89281"/>
                </a:lnTo>
                <a:lnTo>
                  <a:pt x="206077" y="124019"/>
                </a:lnTo>
                <a:lnTo>
                  <a:pt x="183102" y="152400"/>
                </a:lnTo>
                <a:lnTo>
                  <a:pt x="149030" y="171541"/>
                </a:lnTo>
                <a:lnTo>
                  <a:pt x="107314" y="178562"/>
                </a:lnTo>
                <a:lnTo>
                  <a:pt x="65526" y="171541"/>
                </a:lnTo>
                <a:lnTo>
                  <a:pt x="31416" y="152400"/>
                </a:lnTo>
                <a:lnTo>
                  <a:pt x="8427" y="124019"/>
                </a:lnTo>
                <a:lnTo>
                  <a:pt x="0" y="892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6735826" y="4013327"/>
            <a:ext cx="26860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673850" y="5505450"/>
            <a:ext cx="214629" cy="177800"/>
          </a:xfrm>
          <a:custGeom>
            <a:avLst/>
            <a:gdLst/>
            <a:ahLst/>
            <a:cxnLst/>
            <a:rect l="l" t="t" r="r" b="b"/>
            <a:pathLst>
              <a:path w="214629" h="177800">
                <a:moveTo>
                  <a:pt x="107188" y="0"/>
                </a:moveTo>
                <a:lnTo>
                  <a:pt x="65472" y="6979"/>
                </a:lnTo>
                <a:lnTo>
                  <a:pt x="31400" y="26019"/>
                </a:lnTo>
                <a:lnTo>
                  <a:pt x="8425" y="54274"/>
                </a:lnTo>
                <a:lnTo>
                  <a:pt x="0" y="88900"/>
                </a:lnTo>
                <a:lnTo>
                  <a:pt x="8425" y="123503"/>
                </a:lnTo>
                <a:lnTo>
                  <a:pt x="31400" y="151761"/>
                </a:lnTo>
                <a:lnTo>
                  <a:pt x="65472" y="170813"/>
                </a:lnTo>
                <a:lnTo>
                  <a:pt x="107188" y="177800"/>
                </a:lnTo>
                <a:lnTo>
                  <a:pt x="148903" y="170813"/>
                </a:lnTo>
                <a:lnTo>
                  <a:pt x="182975" y="151761"/>
                </a:lnTo>
                <a:lnTo>
                  <a:pt x="205950" y="123503"/>
                </a:lnTo>
                <a:lnTo>
                  <a:pt x="214375" y="88900"/>
                </a:lnTo>
                <a:lnTo>
                  <a:pt x="205950" y="54274"/>
                </a:lnTo>
                <a:lnTo>
                  <a:pt x="182975" y="26019"/>
                </a:lnTo>
                <a:lnTo>
                  <a:pt x="148903" y="6979"/>
                </a:lnTo>
                <a:lnTo>
                  <a:pt x="107188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673850" y="5505450"/>
            <a:ext cx="214629" cy="177800"/>
          </a:xfrm>
          <a:custGeom>
            <a:avLst/>
            <a:gdLst/>
            <a:ahLst/>
            <a:cxnLst/>
            <a:rect l="l" t="t" r="r" b="b"/>
            <a:pathLst>
              <a:path w="214629" h="177800">
                <a:moveTo>
                  <a:pt x="0" y="88900"/>
                </a:moveTo>
                <a:lnTo>
                  <a:pt x="8425" y="54274"/>
                </a:lnTo>
                <a:lnTo>
                  <a:pt x="31400" y="26019"/>
                </a:lnTo>
                <a:lnTo>
                  <a:pt x="65472" y="6979"/>
                </a:lnTo>
                <a:lnTo>
                  <a:pt x="107188" y="0"/>
                </a:lnTo>
                <a:lnTo>
                  <a:pt x="148903" y="6979"/>
                </a:lnTo>
                <a:lnTo>
                  <a:pt x="182975" y="26019"/>
                </a:lnTo>
                <a:lnTo>
                  <a:pt x="205950" y="54274"/>
                </a:lnTo>
                <a:lnTo>
                  <a:pt x="214375" y="88900"/>
                </a:lnTo>
                <a:lnTo>
                  <a:pt x="205950" y="123503"/>
                </a:lnTo>
                <a:lnTo>
                  <a:pt x="182975" y="151761"/>
                </a:lnTo>
                <a:lnTo>
                  <a:pt x="148903" y="170813"/>
                </a:lnTo>
                <a:lnTo>
                  <a:pt x="107188" y="177800"/>
                </a:lnTo>
                <a:lnTo>
                  <a:pt x="65472" y="170813"/>
                </a:lnTo>
                <a:lnTo>
                  <a:pt x="31400" y="151761"/>
                </a:lnTo>
                <a:lnTo>
                  <a:pt x="8425" y="123503"/>
                </a:lnTo>
                <a:lnTo>
                  <a:pt x="0" y="88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716268" y="5312664"/>
            <a:ext cx="537972" cy="6797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973951" y="4968875"/>
            <a:ext cx="214629" cy="179705"/>
          </a:xfrm>
          <a:custGeom>
            <a:avLst/>
            <a:gdLst/>
            <a:ahLst/>
            <a:cxnLst/>
            <a:rect l="l" t="t" r="r" b="b"/>
            <a:pathLst>
              <a:path w="214629" h="179704">
                <a:moveTo>
                  <a:pt x="107060" y="0"/>
                </a:moveTo>
                <a:lnTo>
                  <a:pt x="65365" y="7044"/>
                </a:lnTo>
                <a:lnTo>
                  <a:pt x="31337" y="26257"/>
                </a:lnTo>
                <a:lnTo>
                  <a:pt x="8405" y="54756"/>
                </a:lnTo>
                <a:lnTo>
                  <a:pt x="0" y="89662"/>
                </a:lnTo>
                <a:lnTo>
                  <a:pt x="8405" y="124587"/>
                </a:lnTo>
                <a:lnTo>
                  <a:pt x="31337" y="153130"/>
                </a:lnTo>
                <a:lnTo>
                  <a:pt x="65365" y="172386"/>
                </a:lnTo>
                <a:lnTo>
                  <a:pt x="107060" y="179450"/>
                </a:lnTo>
                <a:lnTo>
                  <a:pt x="148776" y="172386"/>
                </a:lnTo>
                <a:lnTo>
                  <a:pt x="182848" y="153130"/>
                </a:lnTo>
                <a:lnTo>
                  <a:pt x="205823" y="124587"/>
                </a:lnTo>
                <a:lnTo>
                  <a:pt x="214249" y="89662"/>
                </a:lnTo>
                <a:lnTo>
                  <a:pt x="205823" y="54756"/>
                </a:lnTo>
                <a:lnTo>
                  <a:pt x="182848" y="26257"/>
                </a:lnTo>
                <a:lnTo>
                  <a:pt x="148776" y="7044"/>
                </a:lnTo>
                <a:lnTo>
                  <a:pt x="10706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973951" y="4968875"/>
            <a:ext cx="214629" cy="179705"/>
          </a:xfrm>
          <a:custGeom>
            <a:avLst/>
            <a:gdLst/>
            <a:ahLst/>
            <a:cxnLst/>
            <a:rect l="l" t="t" r="r" b="b"/>
            <a:pathLst>
              <a:path w="214629" h="179704">
                <a:moveTo>
                  <a:pt x="0" y="89662"/>
                </a:moveTo>
                <a:lnTo>
                  <a:pt x="8405" y="54756"/>
                </a:lnTo>
                <a:lnTo>
                  <a:pt x="31337" y="26257"/>
                </a:lnTo>
                <a:lnTo>
                  <a:pt x="65365" y="7044"/>
                </a:lnTo>
                <a:lnTo>
                  <a:pt x="107060" y="0"/>
                </a:lnTo>
                <a:lnTo>
                  <a:pt x="148776" y="7044"/>
                </a:lnTo>
                <a:lnTo>
                  <a:pt x="182848" y="26257"/>
                </a:lnTo>
                <a:lnTo>
                  <a:pt x="205823" y="54756"/>
                </a:lnTo>
                <a:lnTo>
                  <a:pt x="214249" y="89662"/>
                </a:lnTo>
                <a:lnTo>
                  <a:pt x="205823" y="124587"/>
                </a:lnTo>
                <a:lnTo>
                  <a:pt x="182848" y="153130"/>
                </a:lnTo>
                <a:lnTo>
                  <a:pt x="148776" y="172386"/>
                </a:lnTo>
                <a:lnTo>
                  <a:pt x="107060" y="179450"/>
                </a:lnTo>
                <a:lnTo>
                  <a:pt x="65365" y="172386"/>
                </a:lnTo>
                <a:lnTo>
                  <a:pt x="31337" y="153130"/>
                </a:lnTo>
                <a:lnTo>
                  <a:pt x="8405" y="124587"/>
                </a:lnTo>
                <a:lnTo>
                  <a:pt x="0" y="896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014971" y="4776215"/>
            <a:ext cx="537972" cy="67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016750" y="5461000"/>
            <a:ext cx="214629" cy="177800"/>
          </a:xfrm>
          <a:custGeom>
            <a:avLst/>
            <a:gdLst/>
            <a:ahLst/>
            <a:cxnLst/>
            <a:rect l="l" t="t" r="r" b="b"/>
            <a:pathLst>
              <a:path w="214629" h="177800">
                <a:moveTo>
                  <a:pt x="107188" y="0"/>
                </a:moveTo>
                <a:lnTo>
                  <a:pt x="65472" y="6979"/>
                </a:lnTo>
                <a:lnTo>
                  <a:pt x="31400" y="26019"/>
                </a:lnTo>
                <a:lnTo>
                  <a:pt x="8425" y="54274"/>
                </a:lnTo>
                <a:lnTo>
                  <a:pt x="0" y="88900"/>
                </a:lnTo>
                <a:lnTo>
                  <a:pt x="8425" y="123503"/>
                </a:lnTo>
                <a:lnTo>
                  <a:pt x="31400" y="151761"/>
                </a:lnTo>
                <a:lnTo>
                  <a:pt x="65472" y="170813"/>
                </a:lnTo>
                <a:lnTo>
                  <a:pt x="107188" y="177800"/>
                </a:lnTo>
                <a:lnTo>
                  <a:pt x="148903" y="170813"/>
                </a:lnTo>
                <a:lnTo>
                  <a:pt x="182975" y="151761"/>
                </a:lnTo>
                <a:lnTo>
                  <a:pt x="205950" y="123503"/>
                </a:lnTo>
                <a:lnTo>
                  <a:pt x="214375" y="88900"/>
                </a:lnTo>
                <a:lnTo>
                  <a:pt x="205950" y="54274"/>
                </a:lnTo>
                <a:lnTo>
                  <a:pt x="182975" y="26019"/>
                </a:lnTo>
                <a:lnTo>
                  <a:pt x="148903" y="6979"/>
                </a:lnTo>
                <a:lnTo>
                  <a:pt x="1071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016750" y="5461000"/>
            <a:ext cx="214629" cy="177800"/>
          </a:xfrm>
          <a:custGeom>
            <a:avLst/>
            <a:gdLst/>
            <a:ahLst/>
            <a:cxnLst/>
            <a:rect l="l" t="t" r="r" b="b"/>
            <a:pathLst>
              <a:path w="214629" h="177800">
                <a:moveTo>
                  <a:pt x="0" y="88900"/>
                </a:moveTo>
                <a:lnTo>
                  <a:pt x="8425" y="54274"/>
                </a:lnTo>
                <a:lnTo>
                  <a:pt x="31400" y="26019"/>
                </a:lnTo>
                <a:lnTo>
                  <a:pt x="65472" y="6979"/>
                </a:lnTo>
                <a:lnTo>
                  <a:pt x="107188" y="0"/>
                </a:lnTo>
                <a:lnTo>
                  <a:pt x="148903" y="6979"/>
                </a:lnTo>
                <a:lnTo>
                  <a:pt x="182975" y="26019"/>
                </a:lnTo>
                <a:lnTo>
                  <a:pt x="205950" y="54274"/>
                </a:lnTo>
                <a:lnTo>
                  <a:pt x="214375" y="88900"/>
                </a:lnTo>
                <a:lnTo>
                  <a:pt x="205950" y="123503"/>
                </a:lnTo>
                <a:lnTo>
                  <a:pt x="182975" y="151761"/>
                </a:lnTo>
                <a:lnTo>
                  <a:pt x="148903" y="170813"/>
                </a:lnTo>
                <a:lnTo>
                  <a:pt x="107188" y="177800"/>
                </a:lnTo>
                <a:lnTo>
                  <a:pt x="65472" y="170813"/>
                </a:lnTo>
                <a:lnTo>
                  <a:pt x="31400" y="151761"/>
                </a:lnTo>
                <a:lnTo>
                  <a:pt x="8425" y="123503"/>
                </a:lnTo>
                <a:lnTo>
                  <a:pt x="0" y="88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6613397" y="4683252"/>
            <a:ext cx="619125" cy="1096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4805" algn="l"/>
              </a:tabLst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	</a:t>
            </a:r>
            <a:r>
              <a:rPr dirty="0" baseline="-32407" sz="3600" b="1">
                <a:latin typeface="Comic Sans MS"/>
                <a:cs typeface="Comic Sans MS"/>
              </a:rPr>
              <a:t>N</a:t>
            </a:r>
            <a:endParaRPr baseline="-32407" sz="3600">
              <a:latin typeface="Comic Sans MS"/>
              <a:cs typeface="Comic Sans MS"/>
            </a:endParaRPr>
          </a:p>
          <a:p>
            <a:pPr marL="45085">
              <a:lnSpc>
                <a:spcPct val="100000"/>
              </a:lnSpc>
              <a:spcBef>
                <a:spcPts val="2395"/>
              </a:spcBef>
            </a:pPr>
            <a:r>
              <a:rPr dirty="0" baseline="-8101" sz="3600" b="1">
                <a:latin typeface="Comic Sans MS"/>
                <a:cs typeface="Comic Sans MS"/>
              </a:rPr>
              <a:t>N</a:t>
            </a:r>
            <a:r>
              <a:rPr dirty="0" baseline="-8101" sz="3600" spc="-247" b="1">
                <a:latin typeface="Comic Sans MS"/>
                <a:cs typeface="Comic Sans MS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9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327" y="332231"/>
            <a:ext cx="7987283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32532" y="1002791"/>
            <a:ext cx="3717036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ct val="100000"/>
              </a:lnSpc>
            </a:pPr>
            <a:r>
              <a:rPr dirty="0"/>
              <a:t>Thymine and Cytosine</a:t>
            </a:r>
            <a:r>
              <a:rPr dirty="0" spc="-100"/>
              <a:t> </a:t>
            </a:r>
            <a:r>
              <a:rPr dirty="0" spc="-5"/>
              <a:t>are</a:t>
            </a:r>
          </a:p>
          <a:p>
            <a:pPr algn="ctr" marL="1905">
              <a:lnSpc>
                <a:spcPct val="100000"/>
              </a:lnSpc>
            </a:pPr>
            <a:r>
              <a:rPr dirty="0"/>
              <a:t>pyrimidines</a:t>
            </a:r>
          </a:p>
        </p:txBody>
      </p:sp>
      <p:sp>
        <p:nvSpPr>
          <p:cNvPr id="5" name="object 5"/>
          <p:cNvSpPr/>
          <p:nvPr/>
        </p:nvSpPr>
        <p:spPr>
          <a:xfrm>
            <a:off x="868680" y="1848611"/>
            <a:ext cx="655319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6155" y="2302764"/>
            <a:ext cx="769619" cy="1037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8680" y="2385060"/>
            <a:ext cx="7911083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8680" y="2823972"/>
            <a:ext cx="7453883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89164" y="2823972"/>
            <a:ext cx="710183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62600" y="4191000"/>
            <a:ext cx="1524000" cy="1371600"/>
          </a:xfrm>
          <a:custGeom>
            <a:avLst/>
            <a:gdLst/>
            <a:ahLst/>
            <a:cxnLst/>
            <a:rect l="l" t="t" r="r" b="b"/>
            <a:pathLst>
              <a:path w="1524000" h="1371600">
                <a:moveTo>
                  <a:pt x="1143000" y="0"/>
                </a:moveTo>
                <a:lnTo>
                  <a:pt x="381000" y="0"/>
                </a:lnTo>
                <a:lnTo>
                  <a:pt x="0" y="685800"/>
                </a:lnTo>
                <a:lnTo>
                  <a:pt x="381000" y="1371600"/>
                </a:lnTo>
                <a:lnTo>
                  <a:pt x="1143000" y="1371600"/>
                </a:lnTo>
                <a:lnTo>
                  <a:pt x="1524000" y="6858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62600" y="4191000"/>
            <a:ext cx="1524000" cy="1371600"/>
          </a:xfrm>
          <a:custGeom>
            <a:avLst/>
            <a:gdLst/>
            <a:ahLst/>
            <a:cxnLst/>
            <a:rect l="l" t="t" r="r" b="b"/>
            <a:pathLst>
              <a:path w="1524000" h="1371600">
                <a:moveTo>
                  <a:pt x="0" y="685800"/>
                </a:moveTo>
                <a:lnTo>
                  <a:pt x="381000" y="0"/>
                </a:lnTo>
                <a:lnTo>
                  <a:pt x="1143000" y="0"/>
                </a:lnTo>
                <a:lnTo>
                  <a:pt x="1524000" y="685800"/>
                </a:lnTo>
                <a:lnTo>
                  <a:pt x="1143000" y="1371600"/>
                </a:lnTo>
                <a:lnTo>
                  <a:pt x="381000" y="1371600"/>
                </a:lnTo>
                <a:lnTo>
                  <a:pt x="0" y="685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77000" y="4038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77000" y="4038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81800" y="47244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81800" y="47244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907783" y="4679950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53200" y="5410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42"/>
                </a:lnTo>
                <a:lnTo>
                  <a:pt x="50225" y="247716"/>
                </a:lnTo>
                <a:lnTo>
                  <a:pt x="85628" y="271317"/>
                </a:lnTo>
                <a:lnTo>
                  <a:pt x="128073" y="289308"/>
                </a:lnTo>
                <a:lnTo>
                  <a:pt x="176188" y="300774"/>
                </a:lnTo>
                <a:lnTo>
                  <a:pt x="228600" y="304800"/>
                </a:lnTo>
                <a:lnTo>
                  <a:pt x="281011" y="300774"/>
                </a:lnTo>
                <a:lnTo>
                  <a:pt x="329126" y="289308"/>
                </a:lnTo>
                <a:lnTo>
                  <a:pt x="371571" y="271317"/>
                </a:lnTo>
                <a:lnTo>
                  <a:pt x="406974" y="247716"/>
                </a:lnTo>
                <a:lnTo>
                  <a:pt x="433962" y="219419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53200" y="5410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42"/>
                </a:lnTo>
                <a:lnTo>
                  <a:pt x="406974" y="247716"/>
                </a:lnTo>
                <a:lnTo>
                  <a:pt x="371571" y="271317"/>
                </a:lnTo>
                <a:lnTo>
                  <a:pt x="329126" y="289308"/>
                </a:lnTo>
                <a:lnTo>
                  <a:pt x="281011" y="300774"/>
                </a:lnTo>
                <a:lnTo>
                  <a:pt x="228600" y="304800"/>
                </a:lnTo>
                <a:lnTo>
                  <a:pt x="176188" y="300774"/>
                </a:lnTo>
                <a:lnTo>
                  <a:pt x="128073" y="289308"/>
                </a:lnTo>
                <a:lnTo>
                  <a:pt x="85628" y="271317"/>
                </a:lnTo>
                <a:lnTo>
                  <a:pt x="50225" y="247716"/>
                </a:lnTo>
                <a:lnTo>
                  <a:pt x="23237" y="219419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34000" y="47244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34000" y="47244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91200" y="54102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12"/>
                </a:lnTo>
                <a:lnTo>
                  <a:pt x="26020" y="229316"/>
                </a:lnTo>
                <a:lnTo>
                  <a:pt x="55816" y="260161"/>
                </a:lnTo>
                <a:lnTo>
                  <a:pt x="94375" y="283991"/>
                </a:lnTo>
                <a:lnTo>
                  <a:pt x="139876" y="299355"/>
                </a:lnTo>
                <a:lnTo>
                  <a:pt x="190500" y="304800"/>
                </a:lnTo>
                <a:lnTo>
                  <a:pt x="241123" y="299355"/>
                </a:lnTo>
                <a:lnTo>
                  <a:pt x="286624" y="283991"/>
                </a:lnTo>
                <a:lnTo>
                  <a:pt x="325183" y="260161"/>
                </a:lnTo>
                <a:lnTo>
                  <a:pt x="354979" y="229316"/>
                </a:lnTo>
                <a:lnTo>
                  <a:pt x="374191" y="192912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791200" y="54102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12"/>
                </a:lnTo>
                <a:lnTo>
                  <a:pt x="354979" y="229316"/>
                </a:lnTo>
                <a:lnTo>
                  <a:pt x="325183" y="260161"/>
                </a:lnTo>
                <a:lnTo>
                  <a:pt x="286624" y="283991"/>
                </a:lnTo>
                <a:lnTo>
                  <a:pt x="241123" y="299355"/>
                </a:lnTo>
                <a:lnTo>
                  <a:pt x="190500" y="304800"/>
                </a:lnTo>
                <a:lnTo>
                  <a:pt x="139876" y="299355"/>
                </a:lnTo>
                <a:lnTo>
                  <a:pt x="94375" y="283991"/>
                </a:lnTo>
                <a:lnTo>
                  <a:pt x="55816" y="260161"/>
                </a:lnTo>
                <a:lnTo>
                  <a:pt x="26020" y="229316"/>
                </a:lnTo>
                <a:lnTo>
                  <a:pt x="6808" y="192912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15000" y="4038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15000" y="4038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817489" y="3993769"/>
            <a:ext cx="995044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97560" algn="l"/>
              </a:tabLst>
            </a:pPr>
            <a:r>
              <a:rPr dirty="0" sz="2400">
                <a:latin typeface="Comic Sans MS"/>
                <a:cs typeface="Comic Sans MS"/>
              </a:rPr>
              <a:t>N	</a:t>
            </a: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81800" y="3733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05400" y="48768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724400" y="47244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24400" y="47244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602479" y="4594859"/>
            <a:ext cx="649224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846320" y="4594859"/>
            <a:ext cx="537972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780915" y="4679950"/>
            <a:ext cx="88836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90880" algn="l"/>
              </a:tabLst>
            </a:pPr>
            <a:r>
              <a:rPr dirty="0" sz="2400" b="1">
                <a:latin typeface="Comic Sans MS"/>
                <a:cs typeface="Comic Sans MS"/>
              </a:rPr>
              <a:t>O	</a:t>
            </a: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05400" y="4953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934200" y="3657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934200" y="3657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764540" y="2494407"/>
            <a:ext cx="7578725" cy="149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ts val="3650"/>
              </a:lnSpc>
              <a:buFont typeface="Comic Sans MS"/>
              <a:buChar char="•"/>
              <a:tabLst>
                <a:tab pos="342900" algn="l"/>
                <a:tab pos="356235" algn="l"/>
              </a:tabLst>
            </a:pPr>
            <a:r>
              <a:rPr dirty="0" sz="3200" b="1">
                <a:latin typeface="Comic Sans MS"/>
                <a:cs typeface="Comic Sans MS"/>
              </a:rPr>
              <a:t>Thymine and cytosine </a:t>
            </a:r>
            <a:r>
              <a:rPr dirty="0" sz="3200" spc="-5" b="1">
                <a:latin typeface="Comic Sans MS"/>
                <a:cs typeface="Comic Sans MS"/>
              </a:rPr>
              <a:t>each </a:t>
            </a:r>
            <a:r>
              <a:rPr dirty="0" sz="3200" b="1">
                <a:latin typeface="Comic Sans MS"/>
                <a:cs typeface="Comic Sans MS"/>
              </a:rPr>
              <a:t>have</a:t>
            </a:r>
            <a:r>
              <a:rPr dirty="0" sz="3200" spc="-30" b="1">
                <a:latin typeface="Comic Sans MS"/>
                <a:cs typeface="Comic Sans MS"/>
              </a:rPr>
              <a:t> </a:t>
            </a:r>
            <a:r>
              <a:rPr dirty="0" sz="3200" b="1">
                <a:latin typeface="Comic Sans MS"/>
                <a:cs typeface="Comic Sans MS"/>
              </a:rPr>
              <a:t>one</a:t>
            </a:r>
            <a:endParaRPr sz="3200">
              <a:latin typeface="Comic Sans MS"/>
              <a:cs typeface="Comic Sans MS"/>
            </a:endParaRPr>
          </a:p>
          <a:p>
            <a:pPr algn="ctr" marL="62865">
              <a:lnSpc>
                <a:spcPts val="3650"/>
              </a:lnSpc>
            </a:pPr>
            <a:r>
              <a:rPr dirty="0" sz="3200" spc="-5" b="1">
                <a:latin typeface="Comic Sans MS"/>
                <a:cs typeface="Comic Sans MS"/>
              </a:rPr>
              <a:t>ring of </a:t>
            </a:r>
            <a:r>
              <a:rPr dirty="0" sz="3200" b="1">
                <a:latin typeface="Comic Sans MS"/>
                <a:cs typeface="Comic Sans MS"/>
              </a:rPr>
              <a:t>carbon and nitrogen</a:t>
            </a:r>
            <a:r>
              <a:rPr dirty="0" sz="3200" spc="-15" b="1">
                <a:latin typeface="Comic Sans MS"/>
                <a:cs typeface="Comic Sans MS"/>
              </a:rPr>
              <a:t> </a:t>
            </a:r>
            <a:r>
              <a:rPr dirty="0" sz="3200" spc="-5" b="1">
                <a:latin typeface="Comic Sans MS"/>
                <a:cs typeface="Comic Sans MS"/>
              </a:rPr>
              <a:t>atoms.</a:t>
            </a:r>
            <a:endParaRPr sz="3200">
              <a:latin typeface="Comic Sans MS"/>
              <a:cs typeface="Comic Sans MS"/>
            </a:endParaRPr>
          </a:p>
          <a:p>
            <a:pPr algn="r" marR="1042035">
              <a:lnSpc>
                <a:spcPct val="100000"/>
              </a:lnSpc>
              <a:spcBef>
                <a:spcPts val="1505"/>
              </a:spcBef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3620" y="5643371"/>
            <a:ext cx="1844039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478268" y="5643371"/>
            <a:ext cx="576072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5893689" y="5365699"/>
            <a:ext cx="1819275" cy="817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97560" algn="l"/>
              </a:tabLst>
            </a:pPr>
            <a:r>
              <a:rPr dirty="0" sz="2400">
                <a:latin typeface="Comic Sans MS"/>
                <a:cs typeface="Comic Sans MS"/>
              </a:rPr>
              <a:t>N	</a:t>
            </a: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  <a:p>
            <a:pPr marL="431165">
              <a:lnSpc>
                <a:spcPct val="100000"/>
              </a:lnSpc>
              <a:spcBef>
                <a:spcPts val="65"/>
              </a:spcBef>
            </a:pPr>
            <a:r>
              <a:rPr dirty="0" sz="2800" spc="-5">
                <a:latin typeface="Comic Sans MS"/>
                <a:cs typeface="Comic Sans MS"/>
              </a:rPr>
              <a:t>cytosine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200400" y="3962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52600" y="4267200"/>
            <a:ext cx="1600200" cy="1447800"/>
          </a:xfrm>
          <a:custGeom>
            <a:avLst/>
            <a:gdLst/>
            <a:ahLst/>
            <a:cxnLst/>
            <a:rect l="l" t="t" r="r" b="b"/>
            <a:pathLst>
              <a:path w="1600200" h="1447800">
                <a:moveTo>
                  <a:pt x="1200150" y="0"/>
                </a:moveTo>
                <a:lnTo>
                  <a:pt x="400050" y="0"/>
                </a:lnTo>
                <a:lnTo>
                  <a:pt x="0" y="723900"/>
                </a:lnTo>
                <a:lnTo>
                  <a:pt x="400050" y="1447800"/>
                </a:lnTo>
                <a:lnTo>
                  <a:pt x="1200150" y="1447800"/>
                </a:lnTo>
                <a:lnTo>
                  <a:pt x="1600200" y="723900"/>
                </a:lnTo>
                <a:lnTo>
                  <a:pt x="120015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752600" y="4267200"/>
            <a:ext cx="1600200" cy="1447800"/>
          </a:xfrm>
          <a:custGeom>
            <a:avLst/>
            <a:gdLst/>
            <a:ahLst/>
            <a:cxnLst/>
            <a:rect l="l" t="t" r="r" b="b"/>
            <a:pathLst>
              <a:path w="1600200" h="1447800">
                <a:moveTo>
                  <a:pt x="0" y="723900"/>
                </a:moveTo>
                <a:lnTo>
                  <a:pt x="400050" y="0"/>
                </a:lnTo>
                <a:lnTo>
                  <a:pt x="1200150" y="0"/>
                </a:lnTo>
                <a:lnTo>
                  <a:pt x="1600200" y="723900"/>
                </a:lnTo>
                <a:lnTo>
                  <a:pt x="1200150" y="1447800"/>
                </a:lnTo>
                <a:lnTo>
                  <a:pt x="400050" y="1447800"/>
                </a:lnTo>
                <a:lnTo>
                  <a:pt x="0" y="723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819400" y="41910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819400" y="41910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944748" y="4146550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124200" y="48768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24200" y="48768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3249548" y="4832350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743200" y="5562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5"/>
                </a:lnTo>
                <a:lnTo>
                  <a:pt x="128073" y="15491"/>
                </a:lnTo>
                <a:lnTo>
                  <a:pt x="85628" y="33482"/>
                </a:lnTo>
                <a:lnTo>
                  <a:pt x="50225" y="57083"/>
                </a:lnTo>
                <a:lnTo>
                  <a:pt x="23237" y="85380"/>
                </a:lnTo>
                <a:lnTo>
                  <a:pt x="0" y="152400"/>
                </a:lnTo>
                <a:lnTo>
                  <a:pt x="6038" y="187342"/>
                </a:lnTo>
                <a:lnTo>
                  <a:pt x="50225" y="247716"/>
                </a:lnTo>
                <a:lnTo>
                  <a:pt x="85628" y="271317"/>
                </a:lnTo>
                <a:lnTo>
                  <a:pt x="128073" y="289308"/>
                </a:lnTo>
                <a:lnTo>
                  <a:pt x="176188" y="300774"/>
                </a:lnTo>
                <a:lnTo>
                  <a:pt x="228600" y="304800"/>
                </a:lnTo>
                <a:lnTo>
                  <a:pt x="281011" y="300774"/>
                </a:lnTo>
                <a:lnTo>
                  <a:pt x="329126" y="289308"/>
                </a:lnTo>
                <a:lnTo>
                  <a:pt x="371571" y="271317"/>
                </a:lnTo>
                <a:lnTo>
                  <a:pt x="406974" y="247716"/>
                </a:lnTo>
                <a:lnTo>
                  <a:pt x="433962" y="219419"/>
                </a:lnTo>
                <a:lnTo>
                  <a:pt x="457200" y="152400"/>
                </a:lnTo>
                <a:lnTo>
                  <a:pt x="451161" y="117457"/>
                </a:lnTo>
                <a:lnTo>
                  <a:pt x="406974" y="57083"/>
                </a:lnTo>
                <a:lnTo>
                  <a:pt x="371571" y="33482"/>
                </a:lnTo>
                <a:lnTo>
                  <a:pt x="329126" y="15491"/>
                </a:lnTo>
                <a:lnTo>
                  <a:pt x="281011" y="4025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743200" y="5562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80"/>
                </a:lnTo>
                <a:lnTo>
                  <a:pt x="50225" y="57083"/>
                </a:lnTo>
                <a:lnTo>
                  <a:pt x="85628" y="33482"/>
                </a:lnTo>
                <a:lnTo>
                  <a:pt x="128073" y="15491"/>
                </a:lnTo>
                <a:lnTo>
                  <a:pt x="176188" y="4025"/>
                </a:lnTo>
                <a:lnTo>
                  <a:pt x="228600" y="0"/>
                </a:lnTo>
                <a:lnTo>
                  <a:pt x="281011" y="4025"/>
                </a:lnTo>
                <a:lnTo>
                  <a:pt x="329126" y="15491"/>
                </a:lnTo>
                <a:lnTo>
                  <a:pt x="371571" y="33482"/>
                </a:lnTo>
                <a:lnTo>
                  <a:pt x="406974" y="57083"/>
                </a:lnTo>
                <a:lnTo>
                  <a:pt x="433962" y="85380"/>
                </a:lnTo>
                <a:lnTo>
                  <a:pt x="457200" y="152400"/>
                </a:lnTo>
                <a:lnTo>
                  <a:pt x="451161" y="187342"/>
                </a:lnTo>
                <a:lnTo>
                  <a:pt x="406974" y="247716"/>
                </a:lnTo>
                <a:lnTo>
                  <a:pt x="371571" y="271317"/>
                </a:lnTo>
                <a:lnTo>
                  <a:pt x="329126" y="289308"/>
                </a:lnTo>
                <a:lnTo>
                  <a:pt x="281011" y="300774"/>
                </a:lnTo>
                <a:lnTo>
                  <a:pt x="228600" y="304800"/>
                </a:lnTo>
                <a:lnTo>
                  <a:pt x="176188" y="300774"/>
                </a:lnTo>
                <a:lnTo>
                  <a:pt x="128073" y="289308"/>
                </a:lnTo>
                <a:lnTo>
                  <a:pt x="85628" y="271317"/>
                </a:lnTo>
                <a:lnTo>
                  <a:pt x="50225" y="247716"/>
                </a:lnTo>
                <a:lnTo>
                  <a:pt x="23237" y="219419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524000" y="48768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524000" y="48768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057400" y="4114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057400" y="4114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2159254" y="4069969"/>
            <a:ext cx="26860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905000" y="5562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4"/>
                </a:lnTo>
                <a:lnTo>
                  <a:pt x="94375" y="20808"/>
                </a:lnTo>
                <a:lnTo>
                  <a:pt x="55816" y="44638"/>
                </a:lnTo>
                <a:lnTo>
                  <a:pt x="26020" y="75483"/>
                </a:lnTo>
                <a:lnTo>
                  <a:pt x="6808" y="111887"/>
                </a:lnTo>
                <a:lnTo>
                  <a:pt x="0" y="152400"/>
                </a:lnTo>
                <a:lnTo>
                  <a:pt x="6808" y="192912"/>
                </a:lnTo>
                <a:lnTo>
                  <a:pt x="26020" y="229316"/>
                </a:lnTo>
                <a:lnTo>
                  <a:pt x="55816" y="260161"/>
                </a:lnTo>
                <a:lnTo>
                  <a:pt x="94375" y="283991"/>
                </a:lnTo>
                <a:lnTo>
                  <a:pt x="139876" y="299355"/>
                </a:lnTo>
                <a:lnTo>
                  <a:pt x="190500" y="304800"/>
                </a:lnTo>
                <a:lnTo>
                  <a:pt x="241123" y="299355"/>
                </a:lnTo>
                <a:lnTo>
                  <a:pt x="286624" y="283991"/>
                </a:lnTo>
                <a:lnTo>
                  <a:pt x="325183" y="260161"/>
                </a:lnTo>
                <a:lnTo>
                  <a:pt x="354979" y="229316"/>
                </a:lnTo>
                <a:lnTo>
                  <a:pt x="374191" y="192912"/>
                </a:lnTo>
                <a:lnTo>
                  <a:pt x="381000" y="152400"/>
                </a:lnTo>
                <a:lnTo>
                  <a:pt x="374191" y="111887"/>
                </a:lnTo>
                <a:lnTo>
                  <a:pt x="354979" y="75483"/>
                </a:lnTo>
                <a:lnTo>
                  <a:pt x="325183" y="44638"/>
                </a:lnTo>
                <a:lnTo>
                  <a:pt x="286624" y="20808"/>
                </a:lnTo>
                <a:lnTo>
                  <a:pt x="241123" y="5444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905000" y="5562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87"/>
                </a:lnTo>
                <a:lnTo>
                  <a:pt x="26020" y="75483"/>
                </a:lnTo>
                <a:lnTo>
                  <a:pt x="55816" y="44638"/>
                </a:lnTo>
                <a:lnTo>
                  <a:pt x="94375" y="20808"/>
                </a:lnTo>
                <a:lnTo>
                  <a:pt x="139876" y="5444"/>
                </a:lnTo>
                <a:lnTo>
                  <a:pt x="190500" y="0"/>
                </a:lnTo>
                <a:lnTo>
                  <a:pt x="241123" y="5444"/>
                </a:lnTo>
                <a:lnTo>
                  <a:pt x="286624" y="20808"/>
                </a:lnTo>
                <a:lnTo>
                  <a:pt x="325183" y="44638"/>
                </a:lnTo>
                <a:lnTo>
                  <a:pt x="354979" y="75483"/>
                </a:lnTo>
                <a:lnTo>
                  <a:pt x="374191" y="111887"/>
                </a:lnTo>
                <a:lnTo>
                  <a:pt x="381000" y="152400"/>
                </a:lnTo>
                <a:lnTo>
                  <a:pt x="374191" y="192912"/>
                </a:lnTo>
                <a:lnTo>
                  <a:pt x="354979" y="229316"/>
                </a:lnTo>
                <a:lnTo>
                  <a:pt x="325183" y="260161"/>
                </a:lnTo>
                <a:lnTo>
                  <a:pt x="286624" y="283991"/>
                </a:lnTo>
                <a:lnTo>
                  <a:pt x="241123" y="299355"/>
                </a:lnTo>
                <a:lnTo>
                  <a:pt x="190500" y="304800"/>
                </a:lnTo>
                <a:lnTo>
                  <a:pt x="139876" y="299355"/>
                </a:lnTo>
                <a:lnTo>
                  <a:pt x="94375" y="283991"/>
                </a:lnTo>
                <a:lnTo>
                  <a:pt x="55816" y="260161"/>
                </a:lnTo>
                <a:lnTo>
                  <a:pt x="26020" y="229316"/>
                </a:lnTo>
                <a:lnTo>
                  <a:pt x="6808" y="192912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2006854" y="5518403"/>
            <a:ext cx="26860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124200" y="3886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295400" y="5105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295400" y="50292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90600" y="4876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58" y="5441"/>
                </a:lnTo>
                <a:lnTo>
                  <a:pt x="94352" y="20799"/>
                </a:lnTo>
                <a:lnTo>
                  <a:pt x="55797" y="44624"/>
                </a:lnTo>
                <a:lnTo>
                  <a:pt x="26009" y="75466"/>
                </a:lnTo>
                <a:lnTo>
                  <a:pt x="6805" y="111874"/>
                </a:lnTo>
                <a:lnTo>
                  <a:pt x="0" y="152400"/>
                </a:lnTo>
                <a:lnTo>
                  <a:pt x="6805" y="192925"/>
                </a:lnTo>
                <a:lnTo>
                  <a:pt x="26009" y="229333"/>
                </a:lnTo>
                <a:lnTo>
                  <a:pt x="55797" y="260175"/>
                </a:lnTo>
                <a:lnTo>
                  <a:pt x="94352" y="284000"/>
                </a:lnTo>
                <a:lnTo>
                  <a:pt x="139858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90600" y="4876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5" y="111874"/>
                </a:lnTo>
                <a:lnTo>
                  <a:pt x="26009" y="75466"/>
                </a:lnTo>
                <a:lnTo>
                  <a:pt x="55797" y="44624"/>
                </a:lnTo>
                <a:lnTo>
                  <a:pt x="94352" y="20799"/>
                </a:lnTo>
                <a:lnTo>
                  <a:pt x="139858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58" y="299358"/>
                </a:lnTo>
                <a:lnTo>
                  <a:pt x="94352" y="284000"/>
                </a:lnTo>
                <a:lnTo>
                  <a:pt x="55797" y="260175"/>
                </a:lnTo>
                <a:lnTo>
                  <a:pt x="26009" y="229333"/>
                </a:lnTo>
                <a:lnTo>
                  <a:pt x="6805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68680" y="4747259"/>
            <a:ext cx="649224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112519" y="4747259"/>
            <a:ext cx="537971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1046480" y="4832350"/>
            <a:ext cx="81216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14680" algn="l"/>
              </a:tabLst>
            </a:pPr>
            <a:r>
              <a:rPr dirty="0" sz="2400" b="1">
                <a:latin typeface="Comic Sans MS"/>
                <a:cs typeface="Comic Sans MS"/>
              </a:rPr>
              <a:t>O	</a:t>
            </a: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276600" y="3810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276600" y="3810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154679" y="3680459"/>
            <a:ext cx="649223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398520" y="3680459"/>
            <a:ext cx="537972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3332734" y="3765169"/>
            <a:ext cx="26924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141220" y="5719571"/>
            <a:ext cx="1783080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454908" y="5719571"/>
            <a:ext cx="576072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2349245" y="5518403"/>
            <a:ext cx="1338580" cy="741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81915">
              <a:lnSpc>
                <a:spcPts val="2615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ts val="3095"/>
              </a:lnSpc>
            </a:pPr>
            <a:r>
              <a:rPr dirty="0" sz="2800" spc="-10">
                <a:latin typeface="Comic Sans MS"/>
                <a:cs typeface="Comic Sans MS"/>
              </a:rPr>
              <a:t>thymine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505200" y="5029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505200" y="5029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3630548" y="4984750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9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0872" y="332231"/>
            <a:ext cx="7662672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79647" y="1002791"/>
            <a:ext cx="262127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72455" y="1002791"/>
            <a:ext cx="970788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ct val="100000"/>
              </a:lnSpc>
            </a:pPr>
            <a:r>
              <a:rPr dirty="0" spc="-5"/>
              <a:t>Adenine </a:t>
            </a:r>
            <a:r>
              <a:rPr dirty="0"/>
              <a:t>and Guanine</a:t>
            </a:r>
            <a:r>
              <a:rPr dirty="0" spc="-75"/>
              <a:t> </a:t>
            </a:r>
            <a:r>
              <a:rPr dirty="0"/>
              <a:t>are</a:t>
            </a:r>
          </a:p>
          <a:p>
            <a:pPr algn="ctr" marL="1270">
              <a:lnSpc>
                <a:spcPct val="100000"/>
              </a:lnSpc>
            </a:pPr>
            <a:r>
              <a:rPr dirty="0"/>
              <a:t>purines</a:t>
            </a:r>
          </a:p>
        </p:txBody>
      </p:sp>
      <p:sp>
        <p:nvSpPr>
          <p:cNvPr id="6" name="object 6"/>
          <p:cNvSpPr/>
          <p:nvPr/>
        </p:nvSpPr>
        <p:spPr>
          <a:xfrm>
            <a:off x="522731" y="1840992"/>
            <a:ext cx="679704" cy="911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9160" y="1912620"/>
            <a:ext cx="1807464" cy="792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03704" y="1848611"/>
            <a:ext cx="713232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83535" y="1848611"/>
            <a:ext cx="1385315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65932" y="1912620"/>
            <a:ext cx="1711452" cy="792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74464" y="1848611"/>
            <a:ext cx="710184" cy="899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51247" y="1848611"/>
            <a:ext cx="3529584" cy="899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8680" y="2287523"/>
            <a:ext cx="7652004" cy="8991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87283" y="2287523"/>
            <a:ext cx="710183" cy="8991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64540" y="2012823"/>
            <a:ext cx="7495540" cy="878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3460"/>
              </a:lnSpc>
              <a:buFont typeface="Comic Sans MS"/>
              <a:buChar char="•"/>
              <a:tabLst>
                <a:tab pos="355600" algn="l"/>
                <a:tab pos="356235" algn="l"/>
              </a:tabLst>
            </a:pPr>
            <a:r>
              <a:rPr dirty="0" sz="2800" spc="-5" b="1">
                <a:latin typeface="Comic Sans MS"/>
                <a:cs typeface="Comic Sans MS"/>
              </a:rPr>
              <a:t>Adenine </a:t>
            </a:r>
            <a:r>
              <a:rPr dirty="0" sz="3200" b="1">
                <a:latin typeface="Comic Sans MS"/>
                <a:cs typeface="Comic Sans MS"/>
              </a:rPr>
              <a:t>and </a:t>
            </a:r>
            <a:r>
              <a:rPr dirty="0" sz="2800" spc="-5" b="1">
                <a:latin typeface="Comic Sans MS"/>
                <a:cs typeface="Comic Sans MS"/>
              </a:rPr>
              <a:t>guanine </a:t>
            </a:r>
            <a:r>
              <a:rPr dirty="0" sz="3200" spc="-5" b="1">
                <a:latin typeface="Comic Sans MS"/>
                <a:cs typeface="Comic Sans MS"/>
              </a:rPr>
              <a:t>each </a:t>
            </a:r>
            <a:r>
              <a:rPr dirty="0" sz="3200" b="1">
                <a:latin typeface="Comic Sans MS"/>
                <a:cs typeface="Comic Sans MS"/>
              </a:rPr>
              <a:t>have two  rings of carbon and </a:t>
            </a:r>
            <a:r>
              <a:rPr dirty="0" sz="3200" spc="-5" b="1">
                <a:latin typeface="Comic Sans MS"/>
                <a:cs typeface="Comic Sans MS"/>
              </a:rPr>
              <a:t>nitrogen</a:t>
            </a:r>
            <a:r>
              <a:rPr dirty="0" sz="3200" spc="-30" b="1">
                <a:latin typeface="Comic Sans MS"/>
                <a:cs typeface="Comic Sans MS"/>
              </a:rPr>
              <a:t> </a:t>
            </a:r>
            <a:r>
              <a:rPr dirty="0" sz="3200" spc="-5" b="1">
                <a:latin typeface="Comic Sans MS"/>
                <a:cs typeface="Comic Sans MS"/>
              </a:rPr>
              <a:t>atoms.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24785" y="5058409"/>
            <a:ext cx="1052830" cy="1261745"/>
          </a:xfrm>
          <a:custGeom>
            <a:avLst/>
            <a:gdLst/>
            <a:ahLst/>
            <a:cxnLst/>
            <a:rect l="l" t="t" r="r" b="b"/>
            <a:pathLst>
              <a:path w="1052829" h="1261745">
                <a:moveTo>
                  <a:pt x="365251" y="0"/>
                </a:moveTo>
                <a:lnTo>
                  <a:pt x="0" y="606691"/>
                </a:lnTo>
                <a:lnTo>
                  <a:pt x="424560" y="1261643"/>
                </a:lnTo>
                <a:lnTo>
                  <a:pt x="1052322" y="1059789"/>
                </a:lnTo>
                <a:lnTo>
                  <a:pt x="1015491" y="280034"/>
                </a:lnTo>
                <a:lnTo>
                  <a:pt x="365251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24785" y="5058409"/>
            <a:ext cx="1052830" cy="1261745"/>
          </a:xfrm>
          <a:custGeom>
            <a:avLst/>
            <a:gdLst/>
            <a:ahLst/>
            <a:cxnLst/>
            <a:rect l="l" t="t" r="r" b="b"/>
            <a:pathLst>
              <a:path w="1052829" h="1261745">
                <a:moveTo>
                  <a:pt x="0" y="606691"/>
                </a:moveTo>
                <a:lnTo>
                  <a:pt x="365251" y="0"/>
                </a:lnTo>
                <a:lnTo>
                  <a:pt x="1015491" y="280034"/>
                </a:lnTo>
                <a:lnTo>
                  <a:pt x="1052322" y="1059789"/>
                </a:lnTo>
                <a:lnTo>
                  <a:pt x="424560" y="1261643"/>
                </a:lnTo>
                <a:lnTo>
                  <a:pt x="0" y="60669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24000" y="4267200"/>
            <a:ext cx="1600200" cy="1447800"/>
          </a:xfrm>
          <a:custGeom>
            <a:avLst/>
            <a:gdLst/>
            <a:ahLst/>
            <a:cxnLst/>
            <a:rect l="l" t="t" r="r" b="b"/>
            <a:pathLst>
              <a:path w="1600200" h="1447800">
                <a:moveTo>
                  <a:pt x="1200150" y="0"/>
                </a:moveTo>
                <a:lnTo>
                  <a:pt x="400050" y="0"/>
                </a:lnTo>
                <a:lnTo>
                  <a:pt x="0" y="723900"/>
                </a:lnTo>
                <a:lnTo>
                  <a:pt x="400050" y="1447800"/>
                </a:lnTo>
                <a:lnTo>
                  <a:pt x="1200150" y="1447800"/>
                </a:lnTo>
                <a:lnTo>
                  <a:pt x="1600200" y="723900"/>
                </a:lnTo>
                <a:lnTo>
                  <a:pt x="120015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24000" y="4267200"/>
            <a:ext cx="1600200" cy="1447800"/>
          </a:xfrm>
          <a:custGeom>
            <a:avLst/>
            <a:gdLst/>
            <a:ahLst/>
            <a:cxnLst/>
            <a:rect l="l" t="t" r="r" b="b"/>
            <a:pathLst>
              <a:path w="1600200" h="1447800">
                <a:moveTo>
                  <a:pt x="0" y="723900"/>
                </a:moveTo>
                <a:lnTo>
                  <a:pt x="400050" y="0"/>
                </a:lnTo>
                <a:lnTo>
                  <a:pt x="1200150" y="0"/>
                </a:lnTo>
                <a:lnTo>
                  <a:pt x="1600200" y="723900"/>
                </a:lnTo>
                <a:lnTo>
                  <a:pt x="1200150" y="1447800"/>
                </a:lnTo>
                <a:lnTo>
                  <a:pt x="400050" y="1447800"/>
                </a:lnTo>
                <a:lnTo>
                  <a:pt x="0" y="723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90800" y="41910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90800" y="41910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715895" y="4146550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95600" y="48768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95600" y="48768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020948" y="4832350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14600" y="5562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5"/>
                </a:lnTo>
                <a:lnTo>
                  <a:pt x="128073" y="15491"/>
                </a:lnTo>
                <a:lnTo>
                  <a:pt x="85628" y="33482"/>
                </a:lnTo>
                <a:lnTo>
                  <a:pt x="50225" y="57083"/>
                </a:lnTo>
                <a:lnTo>
                  <a:pt x="23237" y="85380"/>
                </a:lnTo>
                <a:lnTo>
                  <a:pt x="0" y="152400"/>
                </a:lnTo>
                <a:lnTo>
                  <a:pt x="6038" y="187342"/>
                </a:lnTo>
                <a:lnTo>
                  <a:pt x="50225" y="247716"/>
                </a:lnTo>
                <a:lnTo>
                  <a:pt x="85628" y="271317"/>
                </a:lnTo>
                <a:lnTo>
                  <a:pt x="128073" y="289308"/>
                </a:lnTo>
                <a:lnTo>
                  <a:pt x="176188" y="300774"/>
                </a:lnTo>
                <a:lnTo>
                  <a:pt x="228600" y="304800"/>
                </a:lnTo>
                <a:lnTo>
                  <a:pt x="281011" y="300774"/>
                </a:lnTo>
                <a:lnTo>
                  <a:pt x="329126" y="289308"/>
                </a:lnTo>
                <a:lnTo>
                  <a:pt x="371571" y="271317"/>
                </a:lnTo>
                <a:lnTo>
                  <a:pt x="406974" y="247716"/>
                </a:lnTo>
                <a:lnTo>
                  <a:pt x="433962" y="219419"/>
                </a:lnTo>
                <a:lnTo>
                  <a:pt x="457200" y="152400"/>
                </a:lnTo>
                <a:lnTo>
                  <a:pt x="451161" y="117457"/>
                </a:lnTo>
                <a:lnTo>
                  <a:pt x="406974" y="57083"/>
                </a:lnTo>
                <a:lnTo>
                  <a:pt x="371571" y="33482"/>
                </a:lnTo>
                <a:lnTo>
                  <a:pt x="329126" y="15491"/>
                </a:lnTo>
                <a:lnTo>
                  <a:pt x="281011" y="4025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514600" y="5562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80"/>
                </a:lnTo>
                <a:lnTo>
                  <a:pt x="50225" y="57083"/>
                </a:lnTo>
                <a:lnTo>
                  <a:pt x="85628" y="33482"/>
                </a:lnTo>
                <a:lnTo>
                  <a:pt x="128073" y="15491"/>
                </a:lnTo>
                <a:lnTo>
                  <a:pt x="176188" y="4025"/>
                </a:lnTo>
                <a:lnTo>
                  <a:pt x="228600" y="0"/>
                </a:lnTo>
                <a:lnTo>
                  <a:pt x="281011" y="4025"/>
                </a:lnTo>
                <a:lnTo>
                  <a:pt x="329126" y="15491"/>
                </a:lnTo>
                <a:lnTo>
                  <a:pt x="371571" y="33482"/>
                </a:lnTo>
                <a:lnTo>
                  <a:pt x="406974" y="57083"/>
                </a:lnTo>
                <a:lnTo>
                  <a:pt x="433962" y="85380"/>
                </a:lnTo>
                <a:lnTo>
                  <a:pt x="457200" y="152400"/>
                </a:lnTo>
                <a:lnTo>
                  <a:pt x="451161" y="187342"/>
                </a:lnTo>
                <a:lnTo>
                  <a:pt x="406974" y="247716"/>
                </a:lnTo>
                <a:lnTo>
                  <a:pt x="371571" y="271317"/>
                </a:lnTo>
                <a:lnTo>
                  <a:pt x="329126" y="289308"/>
                </a:lnTo>
                <a:lnTo>
                  <a:pt x="281011" y="300774"/>
                </a:lnTo>
                <a:lnTo>
                  <a:pt x="228600" y="304800"/>
                </a:lnTo>
                <a:lnTo>
                  <a:pt x="176188" y="300774"/>
                </a:lnTo>
                <a:lnTo>
                  <a:pt x="128073" y="289308"/>
                </a:lnTo>
                <a:lnTo>
                  <a:pt x="85628" y="271317"/>
                </a:lnTo>
                <a:lnTo>
                  <a:pt x="50225" y="247716"/>
                </a:lnTo>
                <a:lnTo>
                  <a:pt x="23237" y="219419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639695" y="5518403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95400" y="48768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95400" y="48768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420494" y="4832350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828800" y="4114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28800" y="4114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930654" y="4069969"/>
            <a:ext cx="26860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76400" y="5562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4"/>
                </a:lnTo>
                <a:lnTo>
                  <a:pt x="94375" y="20808"/>
                </a:lnTo>
                <a:lnTo>
                  <a:pt x="55816" y="44638"/>
                </a:lnTo>
                <a:lnTo>
                  <a:pt x="26020" y="75483"/>
                </a:lnTo>
                <a:lnTo>
                  <a:pt x="6808" y="111887"/>
                </a:lnTo>
                <a:lnTo>
                  <a:pt x="0" y="152400"/>
                </a:lnTo>
                <a:lnTo>
                  <a:pt x="6808" y="192912"/>
                </a:lnTo>
                <a:lnTo>
                  <a:pt x="26020" y="229316"/>
                </a:lnTo>
                <a:lnTo>
                  <a:pt x="55816" y="260161"/>
                </a:lnTo>
                <a:lnTo>
                  <a:pt x="94375" y="283991"/>
                </a:lnTo>
                <a:lnTo>
                  <a:pt x="139876" y="299355"/>
                </a:lnTo>
                <a:lnTo>
                  <a:pt x="190500" y="304800"/>
                </a:lnTo>
                <a:lnTo>
                  <a:pt x="241123" y="299355"/>
                </a:lnTo>
                <a:lnTo>
                  <a:pt x="286624" y="283991"/>
                </a:lnTo>
                <a:lnTo>
                  <a:pt x="325183" y="260161"/>
                </a:lnTo>
                <a:lnTo>
                  <a:pt x="354979" y="229316"/>
                </a:lnTo>
                <a:lnTo>
                  <a:pt x="374191" y="192912"/>
                </a:lnTo>
                <a:lnTo>
                  <a:pt x="381000" y="152400"/>
                </a:lnTo>
                <a:lnTo>
                  <a:pt x="374191" y="111887"/>
                </a:lnTo>
                <a:lnTo>
                  <a:pt x="354979" y="75483"/>
                </a:lnTo>
                <a:lnTo>
                  <a:pt x="325183" y="44638"/>
                </a:lnTo>
                <a:lnTo>
                  <a:pt x="286624" y="20808"/>
                </a:lnTo>
                <a:lnTo>
                  <a:pt x="241123" y="5444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676400" y="5562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87"/>
                </a:lnTo>
                <a:lnTo>
                  <a:pt x="26020" y="75483"/>
                </a:lnTo>
                <a:lnTo>
                  <a:pt x="55816" y="44638"/>
                </a:lnTo>
                <a:lnTo>
                  <a:pt x="94375" y="20808"/>
                </a:lnTo>
                <a:lnTo>
                  <a:pt x="139876" y="5444"/>
                </a:lnTo>
                <a:lnTo>
                  <a:pt x="190500" y="0"/>
                </a:lnTo>
                <a:lnTo>
                  <a:pt x="241123" y="5444"/>
                </a:lnTo>
                <a:lnTo>
                  <a:pt x="286624" y="20808"/>
                </a:lnTo>
                <a:lnTo>
                  <a:pt x="325183" y="44638"/>
                </a:lnTo>
                <a:lnTo>
                  <a:pt x="354979" y="75483"/>
                </a:lnTo>
                <a:lnTo>
                  <a:pt x="374191" y="111887"/>
                </a:lnTo>
                <a:lnTo>
                  <a:pt x="381000" y="152400"/>
                </a:lnTo>
                <a:lnTo>
                  <a:pt x="374191" y="192912"/>
                </a:lnTo>
                <a:lnTo>
                  <a:pt x="354979" y="229316"/>
                </a:lnTo>
                <a:lnTo>
                  <a:pt x="325183" y="260161"/>
                </a:lnTo>
                <a:lnTo>
                  <a:pt x="286624" y="283991"/>
                </a:lnTo>
                <a:lnTo>
                  <a:pt x="241123" y="299355"/>
                </a:lnTo>
                <a:lnTo>
                  <a:pt x="190500" y="304800"/>
                </a:lnTo>
                <a:lnTo>
                  <a:pt x="139876" y="299355"/>
                </a:lnTo>
                <a:lnTo>
                  <a:pt x="94375" y="283991"/>
                </a:lnTo>
                <a:lnTo>
                  <a:pt x="55816" y="260161"/>
                </a:lnTo>
                <a:lnTo>
                  <a:pt x="26020" y="229316"/>
                </a:lnTo>
                <a:lnTo>
                  <a:pt x="6808" y="192912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971800" y="3962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124200" y="3733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124200" y="3733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3226054" y="3688969"/>
            <a:ext cx="26860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96339" y="5894832"/>
            <a:ext cx="1552956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343911" y="5894832"/>
            <a:ext cx="537972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374394" y="5518403"/>
            <a:ext cx="1172845" cy="843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88900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dirty="0" sz="2400" spc="-5" b="1">
                <a:latin typeface="Comic Sans MS"/>
                <a:cs typeface="Comic Sans MS"/>
              </a:rPr>
              <a:t>A</a:t>
            </a:r>
            <a:r>
              <a:rPr dirty="0" sz="2400" spc="-15" b="1">
                <a:latin typeface="Comic Sans MS"/>
                <a:cs typeface="Comic Sans MS"/>
              </a:rPr>
              <a:t>d</a:t>
            </a:r>
            <a:r>
              <a:rPr dirty="0" sz="2400" spc="-5" b="1">
                <a:latin typeface="Comic Sans MS"/>
                <a:cs typeface="Comic Sans MS"/>
              </a:rPr>
              <a:t>eni</a:t>
            </a:r>
            <a:r>
              <a:rPr dirty="0" sz="2400" b="1">
                <a:latin typeface="Comic Sans MS"/>
                <a:cs typeface="Comic Sans MS"/>
              </a:rPr>
              <a:t>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048000" y="6096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4"/>
                </a:lnTo>
                <a:lnTo>
                  <a:pt x="94375" y="20808"/>
                </a:lnTo>
                <a:lnTo>
                  <a:pt x="55816" y="44638"/>
                </a:lnTo>
                <a:lnTo>
                  <a:pt x="26020" y="75483"/>
                </a:lnTo>
                <a:lnTo>
                  <a:pt x="6808" y="111887"/>
                </a:lnTo>
                <a:lnTo>
                  <a:pt x="0" y="152400"/>
                </a:lnTo>
                <a:lnTo>
                  <a:pt x="6808" y="192912"/>
                </a:lnTo>
                <a:lnTo>
                  <a:pt x="26020" y="229316"/>
                </a:lnTo>
                <a:lnTo>
                  <a:pt x="55816" y="260161"/>
                </a:lnTo>
                <a:lnTo>
                  <a:pt x="94375" y="283991"/>
                </a:lnTo>
                <a:lnTo>
                  <a:pt x="139876" y="299355"/>
                </a:lnTo>
                <a:lnTo>
                  <a:pt x="190500" y="304800"/>
                </a:lnTo>
                <a:lnTo>
                  <a:pt x="241123" y="299355"/>
                </a:lnTo>
                <a:lnTo>
                  <a:pt x="286624" y="283991"/>
                </a:lnTo>
                <a:lnTo>
                  <a:pt x="325183" y="260161"/>
                </a:lnTo>
                <a:lnTo>
                  <a:pt x="354979" y="229316"/>
                </a:lnTo>
                <a:lnTo>
                  <a:pt x="374191" y="192912"/>
                </a:lnTo>
                <a:lnTo>
                  <a:pt x="381000" y="152400"/>
                </a:lnTo>
                <a:lnTo>
                  <a:pt x="374191" y="111887"/>
                </a:lnTo>
                <a:lnTo>
                  <a:pt x="354979" y="75483"/>
                </a:lnTo>
                <a:lnTo>
                  <a:pt x="325183" y="44638"/>
                </a:lnTo>
                <a:lnTo>
                  <a:pt x="286624" y="20808"/>
                </a:lnTo>
                <a:lnTo>
                  <a:pt x="241123" y="5444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048000" y="6096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87"/>
                </a:lnTo>
                <a:lnTo>
                  <a:pt x="26020" y="75483"/>
                </a:lnTo>
                <a:lnTo>
                  <a:pt x="55816" y="44638"/>
                </a:lnTo>
                <a:lnTo>
                  <a:pt x="94375" y="20808"/>
                </a:lnTo>
                <a:lnTo>
                  <a:pt x="139876" y="5444"/>
                </a:lnTo>
                <a:lnTo>
                  <a:pt x="190500" y="0"/>
                </a:lnTo>
                <a:lnTo>
                  <a:pt x="241123" y="5444"/>
                </a:lnTo>
                <a:lnTo>
                  <a:pt x="286624" y="20808"/>
                </a:lnTo>
                <a:lnTo>
                  <a:pt x="325183" y="44638"/>
                </a:lnTo>
                <a:lnTo>
                  <a:pt x="354979" y="75483"/>
                </a:lnTo>
                <a:lnTo>
                  <a:pt x="374191" y="111887"/>
                </a:lnTo>
                <a:lnTo>
                  <a:pt x="381000" y="152400"/>
                </a:lnTo>
                <a:lnTo>
                  <a:pt x="374191" y="192912"/>
                </a:lnTo>
                <a:lnTo>
                  <a:pt x="354979" y="229316"/>
                </a:lnTo>
                <a:lnTo>
                  <a:pt x="325183" y="260161"/>
                </a:lnTo>
                <a:lnTo>
                  <a:pt x="286624" y="283991"/>
                </a:lnTo>
                <a:lnTo>
                  <a:pt x="241123" y="299355"/>
                </a:lnTo>
                <a:lnTo>
                  <a:pt x="190500" y="304800"/>
                </a:lnTo>
                <a:lnTo>
                  <a:pt x="139876" y="299355"/>
                </a:lnTo>
                <a:lnTo>
                  <a:pt x="94375" y="283991"/>
                </a:lnTo>
                <a:lnTo>
                  <a:pt x="55816" y="260161"/>
                </a:lnTo>
                <a:lnTo>
                  <a:pt x="26020" y="229316"/>
                </a:lnTo>
                <a:lnTo>
                  <a:pt x="6808" y="192912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172967" y="5966459"/>
            <a:ext cx="537971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3102610" y="6051803"/>
            <a:ext cx="27368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581400" y="5181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581400" y="5181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706367" y="5052059"/>
            <a:ext cx="537972" cy="679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3636390" y="5137150"/>
            <a:ext cx="27368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657600" y="6019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4"/>
                </a:lnTo>
                <a:lnTo>
                  <a:pt x="94375" y="20808"/>
                </a:lnTo>
                <a:lnTo>
                  <a:pt x="55816" y="44638"/>
                </a:lnTo>
                <a:lnTo>
                  <a:pt x="26020" y="75483"/>
                </a:lnTo>
                <a:lnTo>
                  <a:pt x="6808" y="111887"/>
                </a:lnTo>
                <a:lnTo>
                  <a:pt x="0" y="152400"/>
                </a:lnTo>
                <a:lnTo>
                  <a:pt x="6808" y="192912"/>
                </a:lnTo>
                <a:lnTo>
                  <a:pt x="26020" y="229316"/>
                </a:lnTo>
                <a:lnTo>
                  <a:pt x="55816" y="260161"/>
                </a:lnTo>
                <a:lnTo>
                  <a:pt x="94375" y="283991"/>
                </a:lnTo>
                <a:lnTo>
                  <a:pt x="139876" y="299355"/>
                </a:lnTo>
                <a:lnTo>
                  <a:pt x="190500" y="304800"/>
                </a:lnTo>
                <a:lnTo>
                  <a:pt x="241123" y="299355"/>
                </a:lnTo>
                <a:lnTo>
                  <a:pt x="286624" y="283991"/>
                </a:lnTo>
                <a:lnTo>
                  <a:pt x="325183" y="260161"/>
                </a:lnTo>
                <a:lnTo>
                  <a:pt x="354979" y="229316"/>
                </a:lnTo>
                <a:lnTo>
                  <a:pt x="374191" y="192912"/>
                </a:lnTo>
                <a:lnTo>
                  <a:pt x="381000" y="152400"/>
                </a:lnTo>
                <a:lnTo>
                  <a:pt x="374191" y="111887"/>
                </a:lnTo>
                <a:lnTo>
                  <a:pt x="354979" y="75483"/>
                </a:lnTo>
                <a:lnTo>
                  <a:pt x="325183" y="44638"/>
                </a:lnTo>
                <a:lnTo>
                  <a:pt x="286624" y="20808"/>
                </a:lnTo>
                <a:lnTo>
                  <a:pt x="241123" y="5444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657600" y="6019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87"/>
                </a:lnTo>
                <a:lnTo>
                  <a:pt x="26020" y="75483"/>
                </a:lnTo>
                <a:lnTo>
                  <a:pt x="55816" y="44638"/>
                </a:lnTo>
                <a:lnTo>
                  <a:pt x="94375" y="20808"/>
                </a:lnTo>
                <a:lnTo>
                  <a:pt x="139876" y="5444"/>
                </a:lnTo>
                <a:lnTo>
                  <a:pt x="190500" y="0"/>
                </a:lnTo>
                <a:lnTo>
                  <a:pt x="241123" y="5444"/>
                </a:lnTo>
                <a:lnTo>
                  <a:pt x="286624" y="20808"/>
                </a:lnTo>
                <a:lnTo>
                  <a:pt x="325183" y="44638"/>
                </a:lnTo>
                <a:lnTo>
                  <a:pt x="354979" y="75483"/>
                </a:lnTo>
                <a:lnTo>
                  <a:pt x="374191" y="111887"/>
                </a:lnTo>
                <a:lnTo>
                  <a:pt x="381000" y="152400"/>
                </a:lnTo>
                <a:lnTo>
                  <a:pt x="374191" y="192912"/>
                </a:lnTo>
                <a:lnTo>
                  <a:pt x="354979" y="229316"/>
                </a:lnTo>
                <a:lnTo>
                  <a:pt x="325183" y="260161"/>
                </a:lnTo>
                <a:lnTo>
                  <a:pt x="286624" y="283991"/>
                </a:lnTo>
                <a:lnTo>
                  <a:pt x="241123" y="299355"/>
                </a:lnTo>
                <a:lnTo>
                  <a:pt x="190500" y="304800"/>
                </a:lnTo>
                <a:lnTo>
                  <a:pt x="139876" y="299355"/>
                </a:lnTo>
                <a:lnTo>
                  <a:pt x="94375" y="283991"/>
                </a:lnTo>
                <a:lnTo>
                  <a:pt x="55816" y="260161"/>
                </a:lnTo>
                <a:lnTo>
                  <a:pt x="26020" y="229316"/>
                </a:lnTo>
                <a:lnTo>
                  <a:pt x="6808" y="192912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3741546" y="5975603"/>
            <a:ext cx="21399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168390" y="5086222"/>
            <a:ext cx="1146175" cy="1208405"/>
          </a:xfrm>
          <a:custGeom>
            <a:avLst/>
            <a:gdLst/>
            <a:ahLst/>
            <a:cxnLst/>
            <a:rect l="l" t="t" r="r" b="b"/>
            <a:pathLst>
              <a:path w="1146175" h="1208404">
                <a:moveTo>
                  <a:pt x="323469" y="0"/>
                </a:moveTo>
                <a:lnTo>
                  <a:pt x="0" y="649401"/>
                </a:lnTo>
                <a:lnTo>
                  <a:pt x="508381" y="1208036"/>
                </a:lnTo>
                <a:lnTo>
                  <a:pt x="1145920" y="903884"/>
                </a:lnTo>
                <a:lnTo>
                  <a:pt x="1031620" y="157225"/>
                </a:lnTo>
                <a:lnTo>
                  <a:pt x="323469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168390" y="5086222"/>
            <a:ext cx="1146175" cy="1208405"/>
          </a:xfrm>
          <a:custGeom>
            <a:avLst/>
            <a:gdLst/>
            <a:ahLst/>
            <a:cxnLst/>
            <a:rect l="l" t="t" r="r" b="b"/>
            <a:pathLst>
              <a:path w="1146175" h="1208404">
                <a:moveTo>
                  <a:pt x="0" y="649401"/>
                </a:moveTo>
                <a:lnTo>
                  <a:pt x="323469" y="0"/>
                </a:lnTo>
                <a:lnTo>
                  <a:pt x="1031620" y="157225"/>
                </a:lnTo>
                <a:lnTo>
                  <a:pt x="1145920" y="903884"/>
                </a:lnTo>
                <a:lnTo>
                  <a:pt x="508381" y="1208036"/>
                </a:lnTo>
                <a:lnTo>
                  <a:pt x="0" y="6494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105400" y="4267200"/>
            <a:ext cx="1524000" cy="1371600"/>
          </a:xfrm>
          <a:custGeom>
            <a:avLst/>
            <a:gdLst/>
            <a:ahLst/>
            <a:cxnLst/>
            <a:rect l="l" t="t" r="r" b="b"/>
            <a:pathLst>
              <a:path w="1524000" h="1371600">
                <a:moveTo>
                  <a:pt x="1143000" y="0"/>
                </a:moveTo>
                <a:lnTo>
                  <a:pt x="381000" y="0"/>
                </a:lnTo>
                <a:lnTo>
                  <a:pt x="0" y="685800"/>
                </a:lnTo>
                <a:lnTo>
                  <a:pt x="381000" y="1371600"/>
                </a:lnTo>
                <a:lnTo>
                  <a:pt x="1143000" y="1371600"/>
                </a:lnTo>
                <a:lnTo>
                  <a:pt x="1524000" y="6858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105400" y="4267200"/>
            <a:ext cx="1524000" cy="1371600"/>
          </a:xfrm>
          <a:custGeom>
            <a:avLst/>
            <a:gdLst/>
            <a:ahLst/>
            <a:cxnLst/>
            <a:rect l="l" t="t" r="r" b="b"/>
            <a:pathLst>
              <a:path w="1524000" h="1371600">
                <a:moveTo>
                  <a:pt x="0" y="685800"/>
                </a:moveTo>
                <a:lnTo>
                  <a:pt x="381000" y="0"/>
                </a:lnTo>
                <a:lnTo>
                  <a:pt x="1143000" y="0"/>
                </a:lnTo>
                <a:lnTo>
                  <a:pt x="1524000" y="685800"/>
                </a:lnTo>
                <a:lnTo>
                  <a:pt x="1143000" y="1371600"/>
                </a:lnTo>
                <a:lnTo>
                  <a:pt x="381000" y="1371600"/>
                </a:lnTo>
                <a:lnTo>
                  <a:pt x="0" y="685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019800" y="41148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019800" y="41148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324600" y="4800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324600" y="4800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6450584" y="4756150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096000" y="54864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42"/>
                </a:lnTo>
                <a:lnTo>
                  <a:pt x="50225" y="247716"/>
                </a:lnTo>
                <a:lnTo>
                  <a:pt x="85628" y="271317"/>
                </a:lnTo>
                <a:lnTo>
                  <a:pt x="128073" y="289308"/>
                </a:lnTo>
                <a:lnTo>
                  <a:pt x="176188" y="300774"/>
                </a:lnTo>
                <a:lnTo>
                  <a:pt x="228600" y="304800"/>
                </a:lnTo>
                <a:lnTo>
                  <a:pt x="281011" y="300774"/>
                </a:lnTo>
                <a:lnTo>
                  <a:pt x="329126" y="289308"/>
                </a:lnTo>
                <a:lnTo>
                  <a:pt x="371571" y="271317"/>
                </a:lnTo>
                <a:lnTo>
                  <a:pt x="406974" y="247716"/>
                </a:lnTo>
                <a:lnTo>
                  <a:pt x="433962" y="219419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096000" y="54864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42"/>
                </a:lnTo>
                <a:lnTo>
                  <a:pt x="406974" y="247716"/>
                </a:lnTo>
                <a:lnTo>
                  <a:pt x="371571" y="271317"/>
                </a:lnTo>
                <a:lnTo>
                  <a:pt x="329126" y="289308"/>
                </a:lnTo>
                <a:lnTo>
                  <a:pt x="281011" y="300774"/>
                </a:lnTo>
                <a:lnTo>
                  <a:pt x="228600" y="304800"/>
                </a:lnTo>
                <a:lnTo>
                  <a:pt x="176188" y="300774"/>
                </a:lnTo>
                <a:lnTo>
                  <a:pt x="128073" y="289308"/>
                </a:lnTo>
                <a:lnTo>
                  <a:pt x="85628" y="271317"/>
                </a:lnTo>
                <a:lnTo>
                  <a:pt x="50225" y="247716"/>
                </a:lnTo>
                <a:lnTo>
                  <a:pt x="23237" y="219419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876800" y="4800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876800" y="4800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334000" y="54864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12"/>
                </a:lnTo>
                <a:lnTo>
                  <a:pt x="26020" y="229316"/>
                </a:lnTo>
                <a:lnTo>
                  <a:pt x="55816" y="260161"/>
                </a:lnTo>
                <a:lnTo>
                  <a:pt x="94375" y="283991"/>
                </a:lnTo>
                <a:lnTo>
                  <a:pt x="139876" y="299355"/>
                </a:lnTo>
                <a:lnTo>
                  <a:pt x="190500" y="304800"/>
                </a:lnTo>
                <a:lnTo>
                  <a:pt x="241123" y="299355"/>
                </a:lnTo>
                <a:lnTo>
                  <a:pt x="286624" y="283991"/>
                </a:lnTo>
                <a:lnTo>
                  <a:pt x="325183" y="260161"/>
                </a:lnTo>
                <a:lnTo>
                  <a:pt x="354979" y="229316"/>
                </a:lnTo>
                <a:lnTo>
                  <a:pt x="374191" y="192912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334000" y="54864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12"/>
                </a:lnTo>
                <a:lnTo>
                  <a:pt x="354979" y="229316"/>
                </a:lnTo>
                <a:lnTo>
                  <a:pt x="325183" y="260161"/>
                </a:lnTo>
                <a:lnTo>
                  <a:pt x="286624" y="283991"/>
                </a:lnTo>
                <a:lnTo>
                  <a:pt x="241123" y="299355"/>
                </a:lnTo>
                <a:lnTo>
                  <a:pt x="190500" y="304800"/>
                </a:lnTo>
                <a:lnTo>
                  <a:pt x="139876" y="299355"/>
                </a:lnTo>
                <a:lnTo>
                  <a:pt x="94375" y="283991"/>
                </a:lnTo>
                <a:lnTo>
                  <a:pt x="55816" y="260161"/>
                </a:lnTo>
                <a:lnTo>
                  <a:pt x="26020" y="229316"/>
                </a:lnTo>
                <a:lnTo>
                  <a:pt x="6808" y="192912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257800" y="4114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257800" y="4114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5360289" y="4069969"/>
            <a:ext cx="995044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97560" algn="l"/>
              </a:tabLst>
            </a:pPr>
            <a:r>
              <a:rPr dirty="0" sz="2400">
                <a:latin typeface="Comic Sans MS"/>
                <a:cs typeface="Comic Sans MS"/>
              </a:rPr>
              <a:t>N	</a:t>
            </a: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324600" y="381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648200" y="4953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400800" y="3886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477000" y="3657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477000" y="3657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355079" y="3528059"/>
            <a:ext cx="649224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598919" y="3528059"/>
            <a:ext cx="537972" cy="679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6533768" y="3612769"/>
            <a:ext cx="26924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267200" y="4800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267200" y="4800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4369434" y="4756150"/>
            <a:ext cx="842644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45160" algn="l"/>
              </a:tabLst>
            </a:pPr>
            <a:r>
              <a:rPr dirty="0" sz="2400">
                <a:latin typeface="Comic Sans MS"/>
                <a:cs typeface="Comic Sans MS"/>
              </a:rPr>
              <a:t>N	</a:t>
            </a: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701540" y="5818632"/>
            <a:ext cx="1516380" cy="6797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812535" y="5818632"/>
            <a:ext cx="537972" cy="6797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4880228" y="5442203"/>
            <a:ext cx="1551305" cy="843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8960">
              <a:lnSpc>
                <a:spcPct val="100000"/>
              </a:lnSpc>
              <a:tabLst>
                <a:tab pos="1353820" algn="l"/>
              </a:tabLst>
            </a:pPr>
            <a:r>
              <a:rPr dirty="0" sz="2400">
                <a:latin typeface="Comic Sans MS"/>
                <a:cs typeface="Comic Sans MS"/>
              </a:rPr>
              <a:t>N</a:t>
            </a:r>
            <a:r>
              <a:rPr dirty="0" sz="2400">
                <a:latin typeface="Comic Sans MS"/>
                <a:cs typeface="Comic Sans MS"/>
              </a:rPr>
              <a:t>	</a:t>
            </a: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400" b="1">
                <a:latin typeface="Comic Sans MS"/>
                <a:cs typeface="Comic Sans MS"/>
              </a:rPr>
              <a:t>Guanine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477000" y="6096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4"/>
                </a:lnTo>
                <a:lnTo>
                  <a:pt x="94375" y="20808"/>
                </a:lnTo>
                <a:lnTo>
                  <a:pt x="55816" y="44638"/>
                </a:lnTo>
                <a:lnTo>
                  <a:pt x="26020" y="75483"/>
                </a:lnTo>
                <a:lnTo>
                  <a:pt x="6808" y="111887"/>
                </a:lnTo>
                <a:lnTo>
                  <a:pt x="0" y="152400"/>
                </a:lnTo>
                <a:lnTo>
                  <a:pt x="6808" y="192912"/>
                </a:lnTo>
                <a:lnTo>
                  <a:pt x="26020" y="229316"/>
                </a:lnTo>
                <a:lnTo>
                  <a:pt x="55816" y="260161"/>
                </a:lnTo>
                <a:lnTo>
                  <a:pt x="94375" y="283991"/>
                </a:lnTo>
                <a:lnTo>
                  <a:pt x="139876" y="299355"/>
                </a:lnTo>
                <a:lnTo>
                  <a:pt x="190500" y="304800"/>
                </a:lnTo>
                <a:lnTo>
                  <a:pt x="241123" y="299355"/>
                </a:lnTo>
                <a:lnTo>
                  <a:pt x="286624" y="283991"/>
                </a:lnTo>
                <a:lnTo>
                  <a:pt x="325183" y="260161"/>
                </a:lnTo>
                <a:lnTo>
                  <a:pt x="354979" y="229316"/>
                </a:lnTo>
                <a:lnTo>
                  <a:pt x="374191" y="192912"/>
                </a:lnTo>
                <a:lnTo>
                  <a:pt x="381000" y="152400"/>
                </a:lnTo>
                <a:lnTo>
                  <a:pt x="374191" y="111887"/>
                </a:lnTo>
                <a:lnTo>
                  <a:pt x="354979" y="75483"/>
                </a:lnTo>
                <a:lnTo>
                  <a:pt x="325183" y="44638"/>
                </a:lnTo>
                <a:lnTo>
                  <a:pt x="286624" y="20808"/>
                </a:lnTo>
                <a:lnTo>
                  <a:pt x="241123" y="5444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477000" y="6096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87"/>
                </a:lnTo>
                <a:lnTo>
                  <a:pt x="26020" y="75483"/>
                </a:lnTo>
                <a:lnTo>
                  <a:pt x="55816" y="44638"/>
                </a:lnTo>
                <a:lnTo>
                  <a:pt x="94375" y="20808"/>
                </a:lnTo>
                <a:lnTo>
                  <a:pt x="139876" y="5444"/>
                </a:lnTo>
                <a:lnTo>
                  <a:pt x="190500" y="0"/>
                </a:lnTo>
                <a:lnTo>
                  <a:pt x="241123" y="5444"/>
                </a:lnTo>
                <a:lnTo>
                  <a:pt x="286624" y="20808"/>
                </a:lnTo>
                <a:lnTo>
                  <a:pt x="325183" y="44638"/>
                </a:lnTo>
                <a:lnTo>
                  <a:pt x="354979" y="75483"/>
                </a:lnTo>
                <a:lnTo>
                  <a:pt x="374191" y="111887"/>
                </a:lnTo>
                <a:lnTo>
                  <a:pt x="381000" y="152400"/>
                </a:lnTo>
                <a:lnTo>
                  <a:pt x="374191" y="192912"/>
                </a:lnTo>
                <a:lnTo>
                  <a:pt x="354979" y="229316"/>
                </a:lnTo>
                <a:lnTo>
                  <a:pt x="325183" y="260161"/>
                </a:lnTo>
                <a:lnTo>
                  <a:pt x="286624" y="283991"/>
                </a:lnTo>
                <a:lnTo>
                  <a:pt x="241123" y="299355"/>
                </a:lnTo>
                <a:lnTo>
                  <a:pt x="190500" y="304800"/>
                </a:lnTo>
                <a:lnTo>
                  <a:pt x="139876" y="299355"/>
                </a:lnTo>
                <a:lnTo>
                  <a:pt x="94375" y="283991"/>
                </a:lnTo>
                <a:lnTo>
                  <a:pt x="55816" y="260161"/>
                </a:lnTo>
                <a:lnTo>
                  <a:pt x="26020" y="229316"/>
                </a:lnTo>
                <a:lnTo>
                  <a:pt x="6808" y="192912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601968" y="5966459"/>
            <a:ext cx="537972" cy="67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6532244" y="6051803"/>
            <a:ext cx="27368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010400" y="51054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010400" y="51054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135368" y="4975859"/>
            <a:ext cx="537972" cy="6797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7066026" y="5060950"/>
            <a:ext cx="27368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162800" y="57912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4"/>
                </a:lnTo>
                <a:lnTo>
                  <a:pt x="94375" y="20808"/>
                </a:lnTo>
                <a:lnTo>
                  <a:pt x="55816" y="44638"/>
                </a:lnTo>
                <a:lnTo>
                  <a:pt x="26020" y="75483"/>
                </a:lnTo>
                <a:lnTo>
                  <a:pt x="6808" y="111887"/>
                </a:lnTo>
                <a:lnTo>
                  <a:pt x="0" y="152400"/>
                </a:lnTo>
                <a:lnTo>
                  <a:pt x="6808" y="192912"/>
                </a:lnTo>
                <a:lnTo>
                  <a:pt x="26020" y="229316"/>
                </a:lnTo>
                <a:lnTo>
                  <a:pt x="55816" y="260161"/>
                </a:lnTo>
                <a:lnTo>
                  <a:pt x="94375" y="283991"/>
                </a:lnTo>
                <a:lnTo>
                  <a:pt x="139876" y="299355"/>
                </a:lnTo>
                <a:lnTo>
                  <a:pt x="190500" y="304800"/>
                </a:lnTo>
                <a:lnTo>
                  <a:pt x="241123" y="299355"/>
                </a:lnTo>
                <a:lnTo>
                  <a:pt x="286624" y="283991"/>
                </a:lnTo>
                <a:lnTo>
                  <a:pt x="325183" y="260161"/>
                </a:lnTo>
                <a:lnTo>
                  <a:pt x="354979" y="229316"/>
                </a:lnTo>
                <a:lnTo>
                  <a:pt x="374191" y="192912"/>
                </a:lnTo>
                <a:lnTo>
                  <a:pt x="381000" y="152400"/>
                </a:lnTo>
                <a:lnTo>
                  <a:pt x="374191" y="111887"/>
                </a:lnTo>
                <a:lnTo>
                  <a:pt x="354979" y="75483"/>
                </a:lnTo>
                <a:lnTo>
                  <a:pt x="325183" y="44638"/>
                </a:lnTo>
                <a:lnTo>
                  <a:pt x="286624" y="20808"/>
                </a:lnTo>
                <a:lnTo>
                  <a:pt x="241123" y="5444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162800" y="57912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87"/>
                </a:lnTo>
                <a:lnTo>
                  <a:pt x="26020" y="75483"/>
                </a:lnTo>
                <a:lnTo>
                  <a:pt x="55816" y="44638"/>
                </a:lnTo>
                <a:lnTo>
                  <a:pt x="94375" y="20808"/>
                </a:lnTo>
                <a:lnTo>
                  <a:pt x="139876" y="5444"/>
                </a:lnTo>
                <a:lnTo>
                  <a:pt x="190500" y="0"/>
                </a:lnTo>
                <a:lnTo>
                  <a:pt x="241123" y="5444"/>
                </a:lnTo>
                <a:lnTo>
                  <a:pt x="286624" y="20808"/>
                </a:lnTo>
                <a:lnTo>
                  <a:pt x="325183" y="44638"/>
                </a:lnTo>
                <a:lnTo>
                  <a:pt x="354979" y="75483"/>
                </a:lnTo>
                <a:lnTo>
                  <a:pt x="374191" y="111887"/>
                </a:lnTo>
                <a:lnTo>
                  <a:pt x="381000" y="152400"/>
                </a:lnTo>
                <a:lnTo>
                  <a:pt x="374191" y="192912"/>
                </a:lnTo>
                <a:lnTo>
                  <a:pt x="354979" y="229316"/>
                </a:lnTo>
                <a:lnTo>
                  <a:pt x="325183" y="260161"/>
                </a:lnTo>
                <a:lnTo>
                  <a:pt x="286624" y="283991"/>
                </a:lnTo>
                <a:lnTo>
                  <a:pt x="241123" y="299355"/>
                </a:lnTo>
                <a:lnTo>
                  <a:pt x="190500" y="304800"/>
                </a:lnTo>
                <a:lnTo>
                  <a:pt x="139876" y="299355"/>
                </a:lnTo>
                <a:lnTo>
                  <a:pt x="94375" y="283991"/>
                </a:lnTo>
                <a:lnTo>
                  <a:pt x="55816" y="260161"/>
                </a:lnTo>
                <a:lnTo>
                  <a:pt x="26020" y="229316"/>
                </a:lnTo>
                <a:lnTo>
                  <a:pt x="6808" y="192912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/>
          <p:nvPr/>
        </p:nvSpPr>
        <p:spPr>
          <a:xfrm>
            <a:off x="7247381" y="5747003"/>
            <a:ext cx="21399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8" name="object 9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9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244" y="286511"/>
            <a:ext cx="6038087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80859" y="286511"/>
            <a:ext cx="970788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3857" y="436626"/>
            <a:ext cx="5336540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Two </a:t>
            </a:r>
            <a:r>
              <a:rPr dirty="0" spc="-5"/>
              <a:t>Stranded</a:t>
            </a:r>
            <a:r>
              <a:rPr dirty="0" spc="-40"/>
              <a:t> </a:t>
            </a:r>
            <a:r>
              <a:rPr dirty="0" spc="-5"/>
              <a:t>DNA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1044" y="1320546"/>
            <a:ext cx="3653790" cy="4926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90000"/>
              </a:lnSpc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latin typeface="Comic Sans MS"/>
                <a:cs typeface="Comic Sans MS"/>
              </a:rPr>
              <a:t>Remember,</a:t>
            </a:r>
            <a:r>
              <a:rPr dirty="0" sz="3200" spc="-65" b="1">
                <a:latin typeface="Comic Sans MS"/>
                <a:cs typeface="Comic Sans MS"/>
              </a:rPr>
              <a:t> </a:t>
            </a:r>
            <a:r>
              <a:rPr dirty="0" sz="3200" b="1">
                <a:latin typeface="Comic Sans MS"/>
                <a:cs typeface="Comic Sans MS"/>
              </a:rPr>
              <a:t>DNA  </a:t>
            </a:r>
            <a:r>
              <a:rPr dirty="0" sz="3200" spc="-5" b="1">
                <a:latin typeface="Comic Sans MS"/>
                <a:cs typeface="Comic Sans MS"/>
              </a:rPr>
              <a:t>has </a:t>
            </a:r>
            <a:r>
              <a:rPr dirty="0" sz="3200" b="1">
                <a:latin typeface="Comic Sans MS"/>
                <a:cs typeface="Comic Sans MS"/>
              </a:rPr>
              <a:t>two </a:t>
            </a:r>
            <a:r>
              <a:rPr dirty="0" sz="3200" spc="-5" b="1">
                <a:latin typeface="Comic Sans MS"/>
                <a:cs typeface="Comic Sans MS"/>
              </a:rPr>
              <a:t>strands  that fit  together  something </a:t>
            </a:r>
            <a:r>
              <a:rPr dirty="0" sz="3200" b="1">
                <a:latin typeface="Comic Sans MS"/>
                <a:cs typeface="Comic Sans MS"/>
              </a:rPr>
              <a:t>like a  </a:t>
            </a:r>
            <a:r>
              <a:rPr dirty="0" sz="3200" spc="-5" b="1">
                <a:latin typeface="Comic Sans MS"/>
                <a:cs typeface="Comic Sans MS"/>
              </a:rPr>
              <a:t>zipper.</a:t>
            </a:r>
            <a:endParaRPr sz="3200">
              <a:latin typeface="Comic Sans MS"/>
              <a:cs typeface="Comic Sans MS"/>
            </a:endParaRPr>
          </a:p>
          <a:p>
            <a:pPr marL="355600" marR="254635" indent="-342900">
              <a:lnSpc>
                <a:spcPct val="90000"/>
              </a:lnSpc>
              <a:spcBef>
                <a:spcPts val="76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Comic Sans MS"/>
                <a:cs typeface="Comic Sans MS"/>
              </a:rPr>
              <a:t>The </a:t>
            </a:r>
            <a:r>
              <a:rPr dirty="0" sz="3200" spc="-5" b="1">
                <a:latin typeface="Comic Sans MS"/>
                <a:cs typeface="Comic Sans MS"/>
              </a:rPr>
              <a:t>teeth are  the</a:t>
            </a:r>
            <a:r>
              <a:rPr dirty="0" sz="3200" spc="-60" b="1">
                <a:latin typeface="Comic Sans MS"/>
                <a:cs typeface="Comic Sans MS"/>
              </a:rPr>
              <a:t> </a:t>
            </a:r>
            <a:r>
              <a:rPr dirty="0" sz="3200" spc="-5" b="1">
                <a:latin typeface="Comic Sans MS"/>
                <a:cs typeface="Comic Sans MS"/>
              </a:rPr>
              <a:t>nitrogenous  bases but why  </a:t>
            </a:r>
            <a:r>
              <a:rPr dirty="0" sz="3200" b="1">
                <a:latin typeface="Comic Sans MS"/>
                <a:cs typeface="Comic Sans MS"/>
              </a:rPr>
              <a:t>do </a:t>
            </a:r>
            <a:r>
              <a:rPr dirty="0" sz="3200" spc="-5" b="1">
                <a:latin typeface="Comic Sans MS"/>
                <a:cs typeface="Comic Sans MS"/>
              </a:rPr>
              <a:t>they </a:t>
            </a:r>
            <a:r>
              <a:rPr dirty="0" sz="3200" b="1">
                <a:latin typeface="Comic Sans MS"/>
                <a:cs typeface="Comic Sans MS"/>
              </a:rPr>
              <a:t>stick  </a:t>
            </a:r>
            <a:r>
              <a:rPr dirty="0" sz="3200" spc="-5" b="1">
                <a:latin typeface="Comic Sans MS"/>
                <a:cs typeface="Comic Sans MS"/>
              </a:rPr>
              <a:t>together?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0598" y="1517777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69">
                <a:moveTo>
                  <a:pt x="583946" y="0"/>
                </a:moveTo>
                <a:lnTo>
                  <a:pt x="152400" y="888"/>
                </a:lnTo>
                <a:lnTo>
                  <a:pt x="0" y="417449"/>
                </a:lnTo>
                <a:lnTo>
                  <a:pt x="337312" y="674115"/>
                </a:lnTo>
                <a:lnTo>
                  <a:pt x="698246" y="416178"/>
                </a:lnTo>
                <a:lnTo>
                  <a:pt x="58394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00598" y="1517777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69">
                <a:moveTo>
                  <a:pt x="152400" y="888"/>
                </a:moveTo>
                <a:lnTo>
                  <a:pt x="583946" y="0"/>
                </a:lnTo>
                <a:lnTo>
                  <a:pt x="698246" y="416178"/>
                </a:lnTo>
                <a:lnTo>
                  <a:pt x="337312" y="674115"/>
                </a:lnTo>
                <a:lnTo>
                  <a:pt x="0" y="417449"/>
                </a:lnTo>
                <a:lnTo>
                  <a:pt x="152400" y="8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29198" y="2584576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583946" y="0"/>
                </a:moveTo>
                <a:lnTo>
                  <a:pt x="152400" y="888"/>
                </a:lnTo>
                <a:lnTo>
                  <a:pt x="0" y="417449"/>
                </a:lnTo>
                <a:lnTo>
                  <a:pt x="337312" y="674115"/>
                </a:lnTo>
                <a:lnTo>
                  <a:pt x="698246" y="416178"/>
                </a:lnTo>
                <a:lnTo>
                  <a:pt x="58394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29198" y="2584576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152400" y="888"/>
                </a:moveTo>
                <a:lnTo>
                  <a:pt x="583946" y="0"/>
                </a:lnTo>
                <a:lnTo>
                  <a:pt x="698246" y="416178"/>
                </a:lnTo>
                <a:lnTo>
                  <a:pt x="337312" y="674115"/>
                </a:lnTo>
                <a:lnTo>
                  <a:pt x="0" y="417449"/>
                </a:lnTo>
                <a:lnTo>
                  <a:pt x="152400" y="8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57798" y="3651377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583946" y="0"/>
                </a:moveTo>
                <a:lnTo>
                  <a:pt x="152400" y="889"/>
                </a:lnTo>
                <a:lnTo>
                  <a:pt x="0" y="417449"/>
                </a:lnTo>
                <a:lnTo>
                  <a:pt x="337312" y="674116"/>
                </a:lnTo>
                <a:lnTo>
                  <a:pt x="698246" y="416179"/>
                </a:lnTo>
                <a:lnTo>
                  <a:pt x="58394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57798" y="3651377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152400" y="889"/>
                </a:moveTo>
                <a:lnTo>
                  <a:pt x="583946" y="0"/>
                </a:lnTo>
                <a:lnTo>
                  <a:pt x="698246" y="416179"/>
                </a:lnTo>
                <a:lnTo>
                  <a:pt x="337312" y="674116"/>
                </a:lnTo>
                <a:lnTo>
                  <a:pt x="0" y="417449"/>
                </a:lnTo>
                <a:lnTo>
                  <a:pt x="152400" y="88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62598" y="4718177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583946" y="0"/>
                </a:moveTo>
                <a:lnTo>
                  <a:pt x="152400" y="889"/>
                </a:lnTo>
                <a:lnTo>
                  <a:pt x="0" y="417449"/>
                </a:lnTo>
                <a:lnTo>
                  <a:pt x="337312" y="674116"/>
                </a:lnTo>
                <a:lnTo>
                  <a:pt x="698246" y="416179"/>
                </a:lnTo>
                <a:lnTo>
                  <a:pt x="58394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62598" y="4718177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152400" y="889"/>
                </a:moveTo>
                <a:lnTo>
                  <a:pt x="583946" y="0"/>
                </a:lnTo>
                <a:lnTo>
                  <a:pt x="698246" y="416179"/>
                </a:lnTo>
                <a:lnTo>
                  <a:pt x="337312" y="674116"/>
                </a:lnTo>
                <a:lnTo>
                  <a:pt x="0" y="417449"/>
                </a:lnTo>
                <a:lnTo>
                  <a:pt x="152400" y="88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67398" y="5785015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583946" y="0"/>
                </a:moveTo>
                <a:lnTo>
                  <a:pt x="152400" y="825"/>
                </a:lnTo>
                <a:lnTo>
                  <a:pt x="0" y="417436"/>
                </a:lnTo>
                <a:lnTo>
                  <a:pt x="337311" y="674090"/>
                </a:lnTo>
                <a:lnTo>
                  <a:pt x="698246" y="416115"/>
                </a:lnTo>
                <a:lnTo>
                  <a:pt x="58394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67398" y="5785015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152400" y="825"/>
                </a:moveTo>
                <a:lnTo>
                  <a:pt x="583946" y="0"/>
                </a:lnTo>
                <a:lnTo>
                  <a:pt x="698246" y="416115"/>
                </a:lnTo>
                <a:lnTo>
                  <a:pt x="337311" y="674090"/>
                </a:lnTo>
                <a:lnTo>
                  <a:pt x="0" y="417436"/>
                </a:lnTo>
                <a:lnTo>
                  <a:pt x="152400" y="8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81600" y="1143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81600" y="1143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86400" y="2209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86400" y="2209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15000" y="3276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15000" y="3276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43600" y="4343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43600" y="4343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48400" y="541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78"/>
                </a:lnTo>
                <a:lnTo>
                  <a:pt x="19372" y="274275"/>
                </a:lnTo>
                <a:lnTo>
                  <a:pt x="41867" y="309646"/>
                </a:lnTo>
                <a:lnTo>
                  <a:pt x="71374" y="339148"/>
                </a:lnTo>
                <a:lnTo>
                  <a:pt x="106746" y="361636"/>
                </a:lnTo>
                <a:lnTo>
                  <a:pt x="146837" y="375968"/>
                </a:lnTo>
                <a:lnTo>
                  <a:pt x="190500" y="381000"/>
                </a:lnTo>
                <a:lnTo>
                  <a:pt x="234162" y="375968"/>
                </a:lnTo>
                <a:lnTo>
                  <a:pt x="274253" y="361636"/>
                </a:lnTo>
                <a:lnTo>
                  <a:pt x="309625" y="339148"/>
                </a:lnTo>
                <a:lnTo>
                  <a:pt x="339132" y="309646"/>
                </a:lnTo>
                <a:lnTo>
                  <a:pt x="361627" y="274275"/>
                </a:lnTo>
                <a:lnTo>
                  <a:pt x="375965" y="234178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48400" y="541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78"/>
                </a:lnTo>
                <a:lnTo>
                  <a:pt x="361627" y="274275"/>
                </a:lnTo>
                <a:lnTo>
                  <a:pt x="339132" y="309646"/>
                </a:lnTo>
                <a:lnTo>
                  <a:pt x="309625" y="339148"/>
                </a:lnTo>
                <a:lnTo>
                  <a:pt x="274253" y="361636"/>
                </a:lnTo>
                <a:lnTo>
                  <a:pt x="234162" y="375968"/>
                </a:lnTo>
                <a:lnTo>
                  <a:pt x="190500" y="381000"/>
                </a:lnTo>
                <a:lnTo>
                  <a:pt x="146837" y="375968"/>
                </a:lnTo>
                <a:lnTo>
                  <a:pt x="106746" y="361636"/>
                </a:lnTo>
                <a:lnTo>
                  <a:pt x="71374" y="339148"/>
                </a:lnTo>
                <a:lnTo>
                  <a:pt x="41867" y="309646"/>
                </a:lnTo>
                <a:lnTo>
                  <a:pt x="19372" y="274275"/>
                </a:lnTo>
                <a:lnTo>
                  <a:pt x="5034" y="234178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77000" y="38862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533400" y="0"/>
                </a:moveTo>
                <a:lnTo>
                  <a:pt x="133350" y="0"/>
                </a:lnTo>
                <a:lnTo>
                  <a:pt x="0" y="152400"/>
                </a:lnTo>
                <a:lnTo>
                  <a:pt x="133350" y="304800"/>
                </a:lnTo>
                <a:lnTo>
                  <a:pt x="533400" y="304800"/>
                </a:lnTo>
                <a:lnTo>
                  <a:pt x="400050" y="1524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77000" y="38862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533400" y="304800"/>
                </a:moveTo>
                <a:lnTo>
                  <a:pt x="133350" y="304800"/>
                </a:lnTo>
                <a:lnTo>
                  <a:pt x="0" y="152400"/>
                </a:lnTo>
                <a:lnTo>
                  <a:pt x="133350" y="0"/>
                </a:lnTo>
                <a:lnTo>
                  <a:pt x="533400" y="0"/>
                </a:lnTo>
                <a:lnTo>
                  <a:pt x="400050" y="152400"/>
                </a:lnTo>
                <a:lnTo>
                  <a:pt x="53340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781800" y="49530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533400" y="0"/>
                </a:moveTo>
                <a:lnTo>
                  <a:pt x="133350" y="0"/>
                </a:lnTo>
                <a:lnTo>
                  <a:pt x="0" y="152400"/>
                </a:lnTo>
                <a:lnTo>
                  <a:pt x="133350" y="304800"/>
                </a:lnTo>
                <a:lnTo>
                  <a:pt x="533400" y="304800"/>
                </a:lnTo>
                <a:lnTo>
                  <a:pt x="400050" y="1524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781800" y="49530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533400" y="304800"/>
                </a:moveTo>
                <a:lnTo>
                  <a:pt x="133350" y="304800"/>
                </a:lnTo>
                <a:lnTo>
                  <a:pt x="0" y="152400"/>
                </a:lnTo>
                <a:lnTo>
                  <a:pt x="133350" y="0"/>
                </a:lnTo>
                <a:lnTo>
                  <a:pt x="533400" y="0"/>
                </a:lnTo>
                <a:lnTo>
                  <a:pt x="400050" y="152400"/>
                </a:lnTo>
                <a:lnTo>
                  <a:pt x="53340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28841" y="2837433"/>
            <a:ext cx="619760" cy="326390"/>
          </a:xfrm>
          <a:custGeom>
            <a:avLst/>
            <a:gdLst/>
            <a:ahLst/>
            <a:cxnLst/>
            <a:rect l="l" t="t" r="r" b="b"/>
            <a:pathLst>
              <a:path w="619759" h="326389">
                <a:moveTo>
                  <a:pt x="51816" y="0"/>
                </a:moveTo>
                <a:lnTo>
                  <a:pt x="0" y="222630"/>
                </a:lnTo>
                <a:lnTo>
                  <a:pt x="445262" y="326263"/>
                </a:lnTo>
                <a:lnTo>
                  <a:pt x="619633" y="249554"/>
                </a:lnTo>
                <a:lnTo>
                  <a:pt x="497078" y="103631"/>
                </a:lnTo>
                <a:lnTo>
                  <a:pt x="51816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228841" y="2837433"/>
            <a:ext cx="619760" cy="326390"/>
          </a:xfrm>
          <a:custGeom>
            <a:avLst/>
            <a:gdLst/>
            <a:ahLst/>
            <a:cxnLst/>
            <a:rect l="l" t="t" r="r" b="b"/>
            <a:pathLst>
              <a:path w="619759" h="326389">
                <a:moveTo>
                  <a:pt x="51816" y="0"/>
                </a:moveTo>
                <a:lnTo>
                  <a:pt x="497078" y="103631"/>
                </a:lnTo>
                <a:lnTo>
                  <a:pt x="619633" y="249554"/>
                </a:lnTo>
                <a:lnTo>
                  <a:pt x="445262" y="326263"/>
                </a:lnTo>
                <a:lnTo>
                  <a:pt x="0" y="222630"/>
                </a:lnTo>
                <a:lnTo>
                  <a:pt x="5181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71868" y="5919838"/>
            <a:ext cx="639445" cy="276225"/>
          </a:xfrm>
          <a:custGeom>
            <a:avLst/>
            <a:gdLst/>
            <a:ahLst/>
            <a:cxnLst/>
            <a:rect l="l" t="t" r="r" b="b"/>
            <a:pathLst>
              <a:path w="639445" h="276225">
                <a:moveTo>
                  <a:pt x="188213" y="0"/>
                </a:moveTo>
                <a:lnTo>
                  <a:pt x="0" y="200063"/>
                </a:lnTo>
                <a:lnTo>
                  <a:pt x="450850" y="276123"/>
                </a:lnTo>
                <a:lnTo>
                  <a:pt x="639063" y="76060"/>
                </a:lnTo>
                <a:lnTo>
                  <a:pt x="188213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071868" y="5919838"/>
            <a:ext cx="639445" cy="276225"/>
          </a:xfrm>
          <a:custGeom>
            <a:avLst/>
            <a:gdLst/>
            <a:ahLst/>
            <a:cxnLst/>
            <a:rect l="l" t="t" r="r" b="b"/>
            <a:pathLst>
              <a:path w="639445" h="276225">
                <a:moveTo>
                  <a:pt x="0" y="200063"/>
                </a:moveTo>
                <a:lnTo>
                  <a:pt x="188213" y="0"/>
                </a:lnTo>
                <a:lnTo>
                  <a:pt x="639063" y="76060"/>
                </a:lnTo>
                <a:lnTo>
                  <a:pt x="450850" y="276123"/>
                </a:lnTo>
                <a:lnTo>
                  <a:pt x="0" y="20006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791831" y="4969255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360934" y="0"/>
                </a:moveTo>
                <a:lnTo>
                  <a:pt x="0" y="258064"/>
                </a:lnTo>
                <a:lnTo>
                  <a:pt x="114300" y="674141"/>
                </a:lnTo>
                <a:lnTo>
                  <a:pt x="545719" y="673315"/>
                </a:lnTo>
                <a:lnTo>
                  <a:pt x="698119" y="256667"/>
                </a:lnTo>
                <a:lnTo>
                  <a:pt x="36093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791831" y="4969255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545719" y="673315"/>
                </a:moveTo>
                <a:lnTo>
                  <a:pt x="114300" y="674141"/>
                </a:lnTo>
                <a:lnTo>
                  <a:pt x="0" y="258064"/>
                </a:lnTo>
                <a:lnTo>
                  <a:pt x="360934" y="0"/>
                </a:lnTo>
                <a:lnTo>
                  <a:pt x="698119" y="256667"/>
                </a:lnTo>
                <a:lnTo>
                  <a:pt x="545719" y="6733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563231" y="3902455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360934" y="0"/>
                </a:moveTo>
                <a:lnTo>
                  <a:pt x="0" y="258064"/>
                </a:lnTo>
                <a:lnTo>
                  <a:pt x="114300" y="674116"/>
                </a:lnTo>
                <a:lnTo>
                  <a:pt x="545719" y="673354"/>
                </a:lnTo>
                <a:lnTo>
                  <a:pt x="698119" y="256667"/>
                </a:lnTo>
                <a:lnTo>
                  <a:pt x="36093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563231" y="3902455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545719" y="673354"/>
                </a:moveTo>
                <a:lnTo>
                  <a:pt x="114300" y="674116"/>
                </a:lnTo>
                <a:lnTo>
                  <a:pt x="0" y="258064"/>
                </a:lnTo>
                <a:lnTo>
                  <a:pt x="360934" y="0"/>
                </a:lnTo>
                <a:lnTo>
                  <a:pt x="698119" y="256667"/>
                </a:lnTo>
                <a:lnTo>
                  <a:pt x="545719" y="67335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34631" y="2835655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360934" y="0"/>
                </a:moveTo>
                <a:lnTo>
                  <a:pt x="0" y="258064"/>
                </a:lnTo>
                <a:lnTo>
                  <a:pt x="114300" y="674116"/>
                </a:lnTo>
                <a:lnTo>
                  <a:pt x="545719" y="673354"/>
                </a:lnTo>
                <a:lnTo>
                  <a:pt x="698119" y="256667"/>
                </a:lnTo>
                <a:lnTo>
                  <a:pt x="36093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334631" y="2835655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545719" y="673354"/>
                </a:moveTo>
                <a:lnTo>
                  <a:pt x="114300" y="674116"/>
                </a:lnTo>
                <a:lnTo>
                  <a:pt x="0" y="258064"/>
                </a:lnTo>
                <a:lnTo>
                  <a:pt x="360934" y="0"/>
                </a:lnTo>
                <a:lnTo>
                  <a:pt x="698119" y="256667"/>
                </a:lnTo>
                <a:lnTo>
                  <a:pt x="545719" y="67335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029831" y="1768855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69">
                <a:moveTo>
                  <a:pt x="360934" y="0"/>
                </a:moveTo>
                <a:lnTo>
                  <a:pt x="0" y="258064"/>
                </a:lnTo>
                <a:lnTo>
                  <a:pt x="114300" y="674116"/>
                </a:lnTo>
                <a:lnTo>
                  <a:pt x="545719" y="673354"/>
                </a:lnTo>
                <a:lnTo>
                  <a:pt x="698119" y="256667"/>
                </a:lnTo>
                <a:lnTo>
                  <a:pt x="36093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029831" y="1768855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69">
                <a:moveTo>
                  <a:pt x="545719" y="673354"/>
                </a:moveTo>
                <a:lnTo>
                  <a:pt x="114300" y="674116"/>
                </a:lnTo>
                <a:lnTo>
                  <a:pt x="0" y="258064"/>
                </a:lnTo>
                <a:lnTo>
                  <a:pt x="360934" y="0"/>
                </a:lnTo>
                <a:lnTo>
                  <a:pt x="698119" y="256667"/>
                </a:lnTo>
                <a:lnTo>
                  <a:pt x="545719" y="67335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166607" y="5899543"/>
            <a:ext cx="649605" cy="660400"/>
          </a:xfrm>
          <a:custGeom>
            <a:avLst/>
            <a:gdLst/>
            <a:ahLst/>
            <a:cxnLst/>
            <a:rect l="l" t="t" r="r" b="b"/>
            <a:pathLst>
              <a:path w="649604" h="660400">
                <a:moveTo>
                  <a:pt x="349376" y="0"/>
                </a:moveTo>
                <a:lnTo>
                  <a:pt x="0" y="266801"/>
                </a:lnTo>
                <a:lnTo>
                  <a:pt x="83947" y="659841"/>
                </a:lnTo>
                <a:lnTo>
                  <a:pt x="485140" y="635952"/>
                </a:lnTo>
                <a:lnTo>
                  <a:pt x="649097" y="228142"/>
                </a:lnTo>
                <a:lnTo>
                  <a:pt x="34937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166607" y="5899543"/>
            <a:ext cx="649605" cy="660400"/>
          </a:xfrm>
          <a:custGeom>
            <a:avLst/>
            <a:gdLst/>
            <a:ahLst/>
            <a:cxnLst/>
            <a:rect l="l" t="t" r="r" b="b"/>
            <a:pathLst>
              <a:path w="649604" h="660400">
                <a:moveTo>
                  <a:pt x="485140" y="635952"/>
                </a:moveTo>
                <a:lnTo>
                  <a:pt x="83947" y="659841"/>
                </a:lnTo>
                <a:lnTo>
                  <a:pt x="0" y="266801"/>
                </a:lnTo>
                <a:lnTo>
                  <a:pt x="349376" y="0"/>
                </a:lnTo>
                <a:lnTo>
                  <a:pt x="649097" y="228142"/>
                </a:lnTo>
                <a:lnTo>
                  <a:pt x="485140" y="63595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228076" y="56372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797" y="5031"/>
                </a:lnTo>
                <a:lnTo>
                  <a:pt x="106691" y="19363"/>
                </a:lnTo>
                <a:lnTo>
                  <a:pt x="71321" y="41851"/>
                </a:lnTo>
                <a:lnTo>
                  <a:pt x="41827" y="71353"/>
                </a:lnTo>
                <a:lnTo>
                  <a:pt x="19349" y="106724"/>
                </a:lnTo>
                <a:lnTo>
                  <a:pt x="5027" y="146821"/>
                </a:lnTo>
                <a:lnTo>
                  <a:pt x="0" y="190500"/>
                </a:lnTo>
                <a:lnTo>
                  <a:pt x="5027" y="234178"/>
                </a:lnTo>
                <a:lnTo>
                  <a:pt x="19349" y="274275"/>
                </a:lnTo>
                <a:lnTo>
                  <a:pt x="41827" y="309646"/>
                </a:lnTo>
                <a:lnTo>
                  <a:pt x="71321" y="339148"/>
                </a:lnTo>
                <a:lnTo>
                  <a:pt x="106691" y="361636"/>
                </a:lnTo>
                <a:lnTo>
                  <a:pt x="146797" y="375968"/>
                </a:lnTo>
                <a:lnTo>
                  <a:pt x="190500" y="381000"/>
                </a:lnTo>
                <a:lnTo>
                  <a:pt x="234162" y="375968"/>
                </a:lnTo>
                <a:lnTo>
                  <a:pt x="274253" y="361636"/>
                </a:lnTo>
                <a:lnTo>
                  <a:pt x="309625" y="339148"/>
                </a:lnTo>
                <a:lnTo>
                  <a:pt x="339132" y="309646"/>
                </a:lnTo>
                <a:lnTo>
                  <a:pt x="361627" y="274275"/>
                </a:lnTo>
                <a:lnTo>
                  <a:pt x="375965" y="234178"/>
                </a:lnTo>
                <a:lnTo>
                  <a:pt x="381000" y="190500"/>
                </a:lnTo>
                <a:lnTo>
                  <a:pt x="375965" y="146821"/>
                </a:lnTo>
                <a:lnTo>
                  <a:pt x="361627" y="106724"/>
                </a:lnTo>
                <a:lnTo>
                  <a:pt x="339132" y="71353"/>
                </a:lnTo>
                <a:lnTo>
                  <a:pt x="309625" y="41851"/>
                </a:lnTo>
                <a:lnTo>
                  <a:pt x="274253" y="19363"/>
                </a:lnTo>
                <a:lnTo>
                  <a:pt x="234162" y="5031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228076" y="56372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90500"/>
                </a:moveTo>
                <a:lnTo>
                  <a:pt x="375965" y="234178"/>
                </a:lnTo>
                <a:lnTo>
                  <a:pt x="361627" y="274275"/>
                </a:lnTo>
                <a:lnTo>
                  <a:pt x="339132" y="309646"/>
                </a:lnTo>
                <a:lnTo>
                  <a:pt x="309625" y="339148"/>
                </a:lnTo>
                <a:lnTo>
                  <a:pt x="274253" y="361636"/>
                </a:lnTo>
                <a:lnTo>
                  <a:pt x="234162" y="375968"/>
                </a:lnTo>
                <a:lnTo>
                  <a:pt x="190500" y="381000"/>
                </a:lnTo>
                <a:lnTo>
                  <a:pt x="146797" y="375968"/>
                </a:lnTo>
                <a:lnTo>
                  <a:pt x="106691" y="361636"/>
                </a:lnTo>
                <a:lnTo>
                  <a:pt x="71321" y="339148"/>
                </a:lnTo>
                <a:lnTo>
                  <a:pt x="41827" y="309646"/>
                </a:lnTo>
                <a:lnTo>
                  <a:pt x="19349" y="274275"/>
                </a:lnTo>
                <a:lnTo>
                  <a:pt x="5027" y="234178"/>
                </a:lnTo>
                <a:lnTo>
                  <a:pt x="0" y="190500"/>
                </a:lnTo>
                <a:lnTo>
                  <a:pt x="5027" y="146821"/>
                </a:lnTo>
                <a:lnTo>
                  <a:pt x="19349" y="106724"/>
                </a:lnTo>
                <a:lnTo>
                  <a:pt x="41827" y="71353"/>
                </a:lnTo>
                <a:lnTo>
                  <a:pt x="71321" y="41851"/>
                </a:lnTo>
                <a:lnTo>
                  <a:pt x="106691" y="19363"/>
                </a:lnTo>
                <a:lnTo>
                  <a:pt x="146797" y="5031"/>
                </a:lnTo>
                <a:lnTo>
                  <a:pt x="190500" y="0"/>
                </a:lnTo>
                <a:lnTo>
                  <a:pt x="234162" y="5031"/>
                </a:lnTo>
                <a:lnTo>
                  <a:pt x="274253" y="19363"/>
                </a:lnTo>
                <a:lnTo>
                  <a:pt x="309625" y="41851"/>
                </a:lnTo>
                <a:lnTo>
                  <a:pt x="339132" y="71353"/>
                </a:lnTo>
                <a:lnTo>
                  <a:pt x="361627" y="106724"/>
                </a:lnTo>
                <a:lnTo>
                  <a:pt x="375965" y="146821"/>
                </a:lnTo>
                <a:lnTo>
                  <a:pt x="38100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923276" y="4570476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797" y="5027"/>
                </a:lnTo>
                <a:lnTo>
                  <a:pt x="106691" y="19349"/>
                </a:lnTo>
                <a:lnTo>
                  <a:pt x="71321" y="41827"/>
                </a:lnTo>
                <a:lnTo>
                  <a:pt x="41827" y="71321"/>
                </a:lnTo>
                <a:lnTo>
                  <a:pt x="19349" y="106691"/>
                </a:lnTo>
                <a:lnTo>
                  <a:pt x="5027" y="146797"/>
                </a:lnTo>
                <a:lnTo>
                  <a:pt x="0" y="190500"/>
                </a:lnTo>
                <a:lnTo>
                  <a:pt x="5027" y="234162"/>
                </a:lnTo>
                <a:lnTo>
                  <a:pt x="19349" y="274253"/>
                </a:lnTo>
                <a:lnTo>
                  <a:pt x="41827" y="309625"/>
                </a:lnTo>
                <a:lnTo>
                  <a:pt x="71321" y="339132"/>
                </a:lnTo>
                <a:lnTo>
                  <a:pt x="106691" y="361627"/>
                </a:lnTo>
                <a:lnTo>
                  <a:pt x="14679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797"/>
                </a:lnTo>
                <a:lnTo>
                  <a:pt x="361627" y="106691"/>
                </a:lnTo>
                <a:lnTo>
                  <a:pt x="339132" y="71321"/>
                </a:lnTo>
                <a:lnTo>
                  <a:pt x="309625" y="41827"/>
                </a:lnTo>
                <a:lnTo>
                  <a:pt x="274253" y="19349"/>
                </a:lnTo>
                <a:lnTo>
                  <a:pt x="234162" y="5027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923276" y="4570476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90500"/>
                </a:move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797" y="375965"/>
                </a:lnTo>
                <a:lnTo>
                  <a:pt x="106691" y="361627"/>
                </a:lnTo>
                <a:lnTo>
                  <a:pt x="71321" y="339132"/>
                </a:lnTo>
                <a:lnTo>
                  <a:pt x="41827" y="309625"/>
                </a:lnTo>
                <a:lnTo>
                  <a:pt x="19349" y="274253"/>
                </a:lnTo>
                <a:lnTo>
                  <a:pt x="5027" y="234162"/>
                </a:lnTo>
                <a:lnTo>
                  <a:pt x="0" y="190500"/>
                </a:lnTo>
                <a:lnTo>
                  <a:pt x="5027" y="146797"/>
                </a:lnTo>
                <a:lnTo>
                  <a:pt x="19349" y="106691"/>
                </a:lnTo>
                <a:lnTo>
                  <a:pt x="41827" y="71321"/>
                </a:lnTo>
                <a:lnTo>
                  <a:pt x="71321" y="41827"/>
                </a:lnTo>
                <a:lnTo>
                  <a:pt x="106691" y="19349"/>
                </a:lnTo>
                <a:lnTo>
                  <a:pt x="146797" y="5027"/>
                </a:lnTo>
                <a:lnTo>
                  <a:pt x="190500" y="0"/>
                </a:lnTo>
                <a:lnTo>
                  <a:pt x="234162" y="5027"/>
                </a:lnTo>
                <a:lnTo>
                  <a:pt x="274253" y="19349"/>
                </a:lnTo>
                <a:lnTo>
                  <a:pt x="309625" y="41827"/>
                </a:lnTo>
                <a:lnTo>
                  <a:pt x="339132" y="71321"/>
                </a:lnTo>
                <a:lnTo>
                  <a:pt x="361627" y="106691"/>
                </a:lnTo>
                <a:lnTo>
                  <a:pt x="375965" y="146797"/>
                </a:lnTo>
                <a:lnTo>
                  <a:pt x="38100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694676" y="3503676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797" y="5027"/>
                </a:lnTo>
                <a:lnTo>
                  <a:pt x="106691" y="19349"/>
                </a:lnTo>
                <a:lnTo>
                  <a:pt x="71321" y="41827"/>
                </a:lnTo>
                <a:lnTo>
                  <a:pt x="41827" y="71321"/>
                </a:lnTo>
                <a:lnTo>
                  <a:pt x="19349" y="106691"/>
                </a:lnTo>
                <a:lnTo>
                  <a:pt x="5027" y="146797"/>
                </a:lnTo>
                <a:lnTo>
                  <a:pt x="0" y="190500"/>
                </a:lnTo>
                <a:lnTo>
                  <a:pt x="5027" y="234162"/>
                </a:lnTo>
                <a:lnTo>
                  <a:pt x="19349" y="274253"/>
                </a:lnTo>
                <a:lnTo>
                  <a:pt x="41827" y="309625"/>
                </a:lnTo>
                <a:lnTo>
                  <a:pt x="71321" y="339132"/>
                </a:lnTo>
                <a:lnTo>
                  <a:pt x="106691" y="361627"/>
                </a:lnTo>
                <a:lnTo>
                  <a:pt x="14679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797"/>
                </a:lnTo>
                <a:lnTo>
                  <a:pt x="361627" y="106691"/>
                </a:lnTo>
                <a:lnTo>
                  <a:pt x="339132" y="71321"/>
                </a:lnTo>
                <a:lnTo>
                  <a:pt x="309625" y="41827"/>
                </a:lnTo>
                <a:lnTo>
                  <a:pt x="274253" y="19349"/>
                </a:lnTo>
                <a:lnTo>
                  <a:pt x="234162" y="5027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694676" y="3503676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90500"/>
                </a:move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797" y="375965"/>
                </a:lnTo>
                <a:lnTo>
                  <a:pt x="106691" y="361627"/>
                </a:lnTo>
                <a:lnTo>
                  <a:pt x="71321" y="339132"/>
                </a:lnTo>
                <a:lnTo>
                  <a:pt x="41827" y="309625"/>
                </a:lnTo>
                <a:lnTo>
                  <a:pt x="19349" y="274253"/>
                </a:lnTo>
                <a:lnTo>
                  <a:pt x="5027" y="234162"/>
                </a:lnTo>
                <a:lnTo>
                  <a:pt x="0" y="190500"/>
                </a:lnTo>
                <a:lnTo>
                  <a:pt x="5027" y="146797"/>
                </a:lnTo>
                <a:lnTo>
                  <a:pt x="19349" y="106691"/>
                </a:lnTo>
                <a:lnTo>
                  <a:pt x="41827" y="71321"/>
                </a:lnTo>
                <a:lnTo>
                  <a:pt x="71321" y="41827"/>
                </a:lnTo>
                <a:lnTo>
                  <a:pt x="106691" y="19349"/>
                </a:lnTo>
                <a:lnTo>
                  <a:pt x="146797" y="5027"/>
                </a:lnTo>
                <a:lnTo>
                  <a:pt x="190500" y="0"/>
                </a:lnTo>
                <a:lnTo>
                  <a:pt x="234162" y="5027"/>
                </a:lnTo>
                <a:lnTo>
                  <a:pt x="274253" y="19349"/>
                </a:lnTo>
                <a:lnTo>
                  <a:pt x="309625" y="41827"/>
                </a:lnTo>
                <a:lnTo>
                  <a:pt x="339132" y="71321"/>
                </a:lnTo>
                <a:lnTo>
                  <a:pt x="361627" y="106691"/>
                </a:lnTo>
                <a:lnTo>
                  <a:pt x="375965" y="146797"/>
                </a:lnTo>
                <a:lnTo>
                  <a:pt x="38100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466076" y="243674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797" y="5034"/>
                </a:lnTo>
                <a:lnTo>
                  <a:pt x="106691" y="19372"/>
                </a:lnTo>
                <a:lnTo>
                  <a:pt x="71321" y="41867"/>
                </a:lnTo>
                <a:lnTo>
                  <a:pt x="41827" y="71374"/>
                </a:lnTo>
                <a:lnTo>
                  <a:pt x="19349" y="106746"/>
                </a:lnTo>
                <a:lnTo>
                  <a:pt x="5027" y="146837"/>
                </a:lnTo>
                <a:lnTo>
                  <a:pt x="0" y="190500"/>
                </a:lnTo>
                <a:lnTo>
                  <a:pt x="5027" y="234202"/>
                </a:lnTo>
                <a:lnTo>
                  <a:pt x="19349" y="274308"/>
                </a:lnTo>
                <a:lnTo>
                  <a:pt x="41827" y="309678"/>
                </a:lnTo>
                <a:lnTo>
                  <a:pt x="71321" y="339172"/>
                </a:lnTo>
                <a:lnTo>
                  <a:pt x="106691" y="361650"/>
                </a:lnTo>
                <a:lnTo>
                  <a:pt x="146797" y="375972"/>
                </a:lnTo>
                <a:lnTo>
                  <a:pt x="190500" y="381000"/>
                </a:lnTo>
                <a:lnTo>
                  <a:pt x="234162" y="375972"/>
                </a:lnTo>
                <a:lnTo>
                  <a:pt x="274253" y="361650"/>
                </a:lnTo>
                <a:lnTo>
                  <a:pt x="309625" y="339172"/>
                </a:lnTo>
                <a:lnTo>
                  <a:pt x="339132" y="309678"/>
                </a:lnTo>
                <a:lnTo>
                  <a:pt x="361627" y="274308"/>
                </a:lnTo>
                <a:lnTo>
                  <a:pt x="375965" y="23420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466076" y="243674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90500"/>
                </a:moveTo>
                <a:lnTo>
                  <a:pt x="375965" y="234202"/>
                </a:lnTo>
                <a:lnTo>
                  <a:pt x="361627" y="274308"/>
                </a:lnTo>
                <a:lnTo>
                  <a:pt x="339132" y="309678"/>
                </a:lnTo>
                <a:lnTo>
                  <a:pt x="309625" y="339172"/>
                </a:lnTo>
                <a:lnTo>
                  <a:pt x="274253" y="361650"/>
                </a:lnTo>
                <a:lnTo>
                  <a:pt x="234162" y="375972"/>
                </a:lnTo>
                <a:lnTo>
                  <a:pt x="190500" y="381000"/>
                </a:lnTo>
                <a:lnTo>
                  <a:pt x="146797" y="375972"/>
                </a:lnTo>
                <a:lnTo>
                  <a:pt x="106691" y="361650"/>
                </a:lnTo>
                <a:lnTo>
                  <a:pt x="71321" y="339172"/>
                </a:lnTo>
                <a:lnTo>
                  <a:pt x="41827" y="309678"/>
                </a:lnTo>
                <a:lnTo>
                  <a:pt x="19349" y="274308"/>
                </a:lnTo>
                <a:lnTo>
                  <a:pt x="5027" y="234202"/>
                </a:lnTo>
                <a:lnTo>
                  <a:pt x="0" y="190500"/>
                </a:lnTo>
                <a:lnTo>
                  <a:pt x="5027" y="146837"/>
                </a:lnTo>
                <a:lnTo>
                  <a:pt x="19349" y="106746"/>
                </a:lnTo>
                <a:lnTo>
                  <a:pt x="41827" y="71374"/>
                </a:lnTo>
                <a:lnTo>
                  <a:pt x="71321" y="41867"/>
                </a:lnTo>
                <a:lnTo>
                  <a:pt x="106691" y="19372"/>
                </a:lnTo>
                <a:lnTo>
                  <a:pt x="14679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161276" y="13700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797" y="5027"/>
                </a:lnTo>
                <a:lnTo>
                  <a:pt x="106691" y="19349"/>
                </a:lnTo>
                <a:lnTo>
                  <a:pt x="71321" y="41827"/>
                </a:lnTo>
                <a:lnTo>
                  <a:pt x="41827" y="71321"/>
                </a:lnTo>
                <a:lnTo>
                  <a:pt x="19349" y="106691"/>
                </a:lnTo>
                <a:lnTo>
                  <a:pt x="5027" y="146797"/>
                </a:lnTo>
                <a:lnTo>
                  <a:pt x="0" y="190500"/>
                </a:lnTo>
                <a:lnTo>
                  <a:pt x="5027" y="234162"/>
                </a:lnTo>
                <a:lnTo>
                  <a:pt x="19349" y="274253"/>
                </a:lnTo>
                <a:lnTo>
                  <a:pt x="41827" y="309625"/>
                </a:lnTo>
                <a:lnTo>
                  <a:pt x="71321" y="339132"/>
                </a:lnTo>
                <a:lnTo>
                  <a:pt x="106691" y="361627"/>
                </a:lnTo>
                <a:lnTo>
                  <a:pt x="14679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797"/>
                </a:lnTo>
                <a:lnTo>
                  <a:pt x="361627" y="106691"/>
                </a:lnTo>
                <a:lnTo>
                  <a:pt x="339132" y="71321"/>
                </a:lnTo>
                <a:lnTo>
                  <a:pt x="309625" y="41827"/>
                </a:lnTo>
                <a:lnTo>
                  <a:pt x="274253" y="19349"/>
                </a:lnTo>
                <a:lnTo>
                  <a:pt x="234162" y="5027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161276" y="13700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90500"/>
                </a:move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797" y="375965"/>
                </a:lnTo>
                <a:lnTo>
                  <a:pt x="106691" y="361627"/>
                </a:lnTo>
                <a:lnTo>
                  <a:pt x="71321" y="339132"/>
                </a:lnTo>
                <a:lnTo>
                  <a:pt x="41827" y="309625"/>
                </a:lnTo>
                <a:lnTo>
                  <a:pt x="19349" y="274253"/>
                </a:lnTo>
                <a:lnTo>
                  <a:pt x="5027" y="234162"/>
                </a:lnTo>
                <a:lnTo>
                  <a:pt x="0" y="190500"/>
                </a:lnTo>
                <a:lnTo>
                  <a:pt x="5027" y="146797"/>
                </a:lnTo>
                <a:lnTo>
                  <a:pt x="19349" y="106691"/>
                </a:lnTo>
                <a:lnTo>
                  <a:pt x="41827" y="71321"/>
                </a:lnTo>
                <a:lnTo>
                  <a:pt x="71321" y="41827"/>
                </a:lnTo>
                <a:lnTo>
                  <a:pt x="106691" y="19349"/>
                </a:lnTo>
                <a:lnTo>
                  <a:pt x="146797" y="5027"/>
                </a:lnTo>
                <a:lnTo>
                  <a:pt x="190500" y="0"/>
                </a:lnTo>
                <a:lnTo>
                  <a:pt x="234162" y="5027"/>
                </a:lnTo>
                <a:lnTo>
                  <a:pt x="274253" y="19349"/>
                </a:lnTo>
                <a:lnTo>
                  <a:pt x="309625" y="41827"/>
                </a:lnTo>
                <a:lnTo>
                  <a:pt x="339132" y="71321"/>
                </a:lnTo>
                <a:lnTo>
                  <a:pt x="361627" y="106691"/>
                </a:lnTo>
                <a:lnTo>
                  <a:pt x="375965" y="146797"/>
                </a:lnTo>
                <a:lnTo>
                  <a:pt x="38100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752717" y="2913888"/>
            <a:ext cx="554355" cy="387350"/>
          </a:xfrm>
          <a:custGeom>
            <a:avLst/>
            <a:gdLst/>
            <a:ahLst/>
            <a:cxnLst/>
            <a:rect l="l" t="t" r="r" b="b"/>
            <a:pathLst>
              <a:path w="554354" h="387350">
                <a:moveTo>
                  <a:pt x="68833" y="0"/>
                </a:moveTo>
                <a:lnTo>
                  <a:pt x="164337" y="178562"/>
                </a:lnTo>
                <a:lnTo>
                  <a:pt x="0" y="296925"/>
                </a:lnTo>
                <a:lnTo>
                  <a:pt x="389635" y="387350"/>
                </a:lnTo>
                <a:lnTo>
                  <a:pt x="553974" y="268986"/>
                </a:lnTo>
                <a:lnTo>
                  <a:pt x="458597" y="90424"/>
                </a:lnTo>
                <a:lnTo>
                  <a:pt x="68833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752717" y="2913888"/>
            <a:ext cx="554355" cy="387350"/>
          </a:xfrm>
          <a:custGeom>
            <a:avLst/>
            <a:gdLst/>
            <a:ahLst/>
            <a:cxnLst/>
            <a:rect l="l" t="t" r="r" b="b"/>
            <a:pathLst>
              <a:path w="554354" h="387350">
                <a:moveTo>
                  <a:pt x="68833" y="0"/>
                </a:moveTo>
                <a:lnTo>
                  <a:pt x="458597" y="90424"/>
                </a:lnTo>
                <a:lnTo>
                  <a:pt x="553974" y="268986"/>
                </a:lnTo>
                <a:lnTo>
                  <a:pt x="389635" y="387350"/>
                </a:lnTo>
                <a:lnTo>
                  <a:pt x="0" y="296925"/>
                </a:lnTo>
                <a:lnTo>
                  <a:pt x="164337" y="178562"/>
                </a:lnTo>
                <a:lnTo>
                  <a:pt x="68833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946010" y="3989832"/>
            <a:ext cx="615950" cy="344805"/>
          </a:xfrm>
          <a:custGeom>
            <a:avLst/>
            <a:gdLst/>
            <a:ahLst/>
            <a:cxnLst/>
            <a:rect l="l" t="t" r="r" b="b"/>
            <a:pathLst>
              <a:path w="615950" h="344804">
                <a:moveTo>
                  <a:pt x="177546" y="0"/>
                </a:moveTo>
                <a:lnTo>
                  <a:pt x="0" y="67183"/>
                </a:lnTo>
                <a:lnTo>
                  <a:pt x="114681" y="218186"/>
                </a:lnTo>
                <a:lnTo>
                  <a:pt x="552958" y="344297"/>
                </a:lnTo>
                <a:lnTo>
                  <a:pt x="615696" y="126111"/>
                </a:lnTo>
                <a:lnTo>
                  <a:pt x="177546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946010" y="3989832"/>
            <a:ext cx="615950" cy="344805"/>
          </a:xfrm>
          <a:custGeom>
            <a:avLst/>
            <a:gdLst/>
            <a:ahLst/>
            <a:cxnLst/>
            <a:rect l="l" t="t" r="r" b="b"/>
            <a:pathLst>
              <a:path w="615950" h="344804">
                <a:moveTo>
                  <a:pt x="552958" y="344297"/>
                </a:moveTo>
                <a:lnTo>
                  <a:pt x="114681" y="218186"/>
                </a:lnTo>
                <a:lnTo>
                  <a:pt x="0" y="67183"/>
                </a:lnTo>
                <a:lnTo>
                  <a:pt x="177546" y="0"/>
                </a:lnTo>
                <a:lnTo>
                  <a:pt x="615696" y="126111"/>
                </a:lnTo>
                <a:lnTo>
                  <a:pt x="552958" y="34429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604886" y="5995339"/>
            <a:ext cx="640080" cy="278130"/>
          </a:xfrm>
          <a:custGeom>
            <a:avLst/>
            <a:gdLst/>
            <a:ahLst/>
            <a:cxnLst/>
            <a:rect l="l" t="t" r="r" b="b"/>
            <a:pathLst>
              <a:path w="640079" h="278129">
                <a:moveTo>
                  <a:pt x="189357" y="0"/>
                </a:moveTo>
                <a:lnTo>
                  <a:pt x="0" y="199059"/>
                </a:lnTo>
                <a:lnTo>
                  <a:pt x="450469" y="277520"/>
                </a:lnTo>
                <a:lnTo>
                  <a:pt x="639826" y="78460"/>
                </a:lnTo>
                <a:lnTo>
                  <a:pt x="189357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604886" y="5995339"/>
            <a:ext cx="640080" cy="278130"/>
          </a:xfrm>
          <a:custGeom>
            <a:avLst/>
            <a:gdLst/>
            <a:ahLst/>
            <a:cxnLst/>
            <a:rect l="l" t="t" r="r" b="b"/>
            <a:pathLst>
              <a:path w="640079" h="278129">
                <a:moveTo>
                  <a:pt x="639826" y="78460"/>
                </a:moveTo>
                <a:lnTo>
                  <a:pt x="450469" y="277520"/>
                </a:lnTo>
                <a:lnTo>
                  <a:pt x="0" y="199059"/>
                </a:lnTo>
                <a:lnTo>
                  <a:pt x="189357" y="0"/>
                </a:lnTo>
                <a:lnTo>
                  <a:pt x="639826" y="784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242936" y="5008117"/>
            <a:ext cx="545465" cy="293370"/>
          </a:xfrm>
          <a:custGeom>
            <a:avLst/>
            <a:gdLst/>
            <a:ahLst/>
            <a:cxnLst/>
            <a:rect l="l" t="t" r="r" b="b"/>
            <a:pathLst>
              <a:path w="545465" h="293370">
                <a:moveTo>
                  <a:pt x="150749" y="0"/>
                </a:moveTo>
                <a:lnTo>
                  <a:pt x="0" y="90042"/>
                </a:lnTo>
                <a:lnTo>
                  <a:pt x="111887" y="225297"/>
                </a:lnTo>
                <a:lnTo>
                  <a:pt x="506095" y="293369"/>
                </a:lnTo>
                <a:lnTo>
                  <a:pt x="545084" y="68198"/>
                </a:lnTo>
                <a:lnTo>
                  <a:pt x="150749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242936" y="5008117"/>
            <a:ext cx="545465" cy="293370"/>
          </a:xfrm>
          <a:custGeom>
            <a:avLst/>
            <a:gdLst/>
            <a:ahLst/>
            <a:cxnLst/>
            <a:rect l="l" t="t" r="r" b="b"/>
            <a:pathLst>
              <a:path w="545465" h="293370">
                <a:moveTo>
                  <a:pt x="506095" y="293369"/>
                </a:moveTo>
                <a:lnTo>
                  <a:pt x="111887" y="225297"/>
                </a:lnTo>
                <a:lnTo>
                  <a:pt x="0" y="90042"/>
                </a:lnTo>
                <a:lnTo>
                  <a:pt x="150749" y="0"/>
                </a:lnTo>
                <a:lnTo>
                  <a:pt x="545084" y="68198"/>
                </a:lnTo>
                <a:lnTo>
                  <a:pt x="506095" y="2933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005067" y="1728851"/>
            <a:ext cx="639445" cy="276225"/>
          </a:xfrm>
          <a:custGeom>
            <a:avLst/>
            <a:gdLst/>
            <a:ahLst/>
            <a:cxnLst/>
            <a:rect l="l" t="t" r="r" b="b"/>
            <a:pathLst>
              <a:path w="639445" h="276225">
                <a:moveTo>
                  <a:pt x="188214" y="0"/>
                </a:moveTo>
                <a:lnTo>
                  <a:pt x="0" y="200025"/>
                </a:lnTo>
                <a:lnTo>
                  <a:pt x="450850" y="276098"/>
                </a:lnTo>
                <a:lnTo>
                  <a:pt x="639063" y="76073"/>
                </a:lnTo>
                <a:lnTo>
                  <a:pt x="188214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005067" y="1728851"/>
            <a:ext cx="639445" cy="276225"/>
          </a:xfrm>
          <a:custGeom>
            <a:avLst/>
            <a:gdLst/>
            <a:ahLst/>
            <a:cxnLst/>
            <a:rect l="l" t="t" r="r" b="b"/>
            <a:pathLst>
              <a:path w="639445" h="276225">
                <a:moveTo>
                  <a:pt x="0" y="200025"/>
                </a:moveTo>
                <a:lnTo>
                  <a:pt x="188214" y="0"/>
                </a:lnTo>
                <a:lnTo>
                  <a:pt x="639063" y="76073"/>
                </a:lnTo>
                <a:lnTo>
                  <a:pt x="450850" y="276098"/>
                </a:lnTo>
                <a:lnTo>
                  <a:pt x="0" y="200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462521" y="1869313"/>
            <a:ext cx="715010" cy="284480"/>
          </a:xfrm>
          <a:custGeom>
            <a:avLst/>
            <a:gdLst/>
            <a:ahLst/>
            <a:cxnLst/>
            <a:rect l="l" t="t" r="r" b="b"/>
            <a:pathLst>
              <a:path w="715009" h="284480">
                <a:moveTo>
                  <a:pt x="208025" y="0"/>
                </a:moveTo>
                <a:lnTo>
                  <a:pt x="0" y="195834"/>
                </a:lnTo>
                <a:lnTo>
                  <a:pt x="506729" y="284099"/>
                </a:lnTo>
                <a:lnTo>
                  <a:pt x="714755" y="88264"/>
                </a:lnTo>
                <a:lnTo>
                  <a:pt x="208025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462521" y="1869313"/>
            <a:ext cx="715010" cy="284480"/>
          </a:xfrm>
          <a:custGeom>
            <a:avLst/>
            <a:gdLst/>
            <a:ahLst/>
            <a:cxnLst/>
            <a:rect l="l" t="t" r="r" b="b"/>
            <a:pathLst>
              <a:path w="715009" h="284480">
                <a:moveTo>
                  <a:pt x="714755" y="88264"/>
                </a:moveTo>
                <a:lnTo>
                  <a:pt x="506729" y="284099"/>
                </a:lnTo>
                <a:lnTo>
                  <a:pt x="0" y="195834"/>
                </a:lnTo>
                <a:lnTo>
                  <a:pt x="208025" y="0"/>
                </a:lnTo>
                <a:lnTo>
                  <a:pt x="714755" y="8826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9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5083" y="6287008"/>
            <a:ext cx="215900" cy="227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omic Sans MS"/>
                <a:cs typeface="Comic Sans MS"/>
              </a:rPr>
              <a:t>16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10200" y="5340350"/>
            <a:ext cx="1524000" cy="1371600"/>
          </a:xfrm>
          <a:custGeom>
            <a:avLst/>
            <a:gdLst/>
            <a:ahLst/>
            <a:cxnLst/>
            <a:rect l="l" t="t" r="r" b="b"/>
            <a:pathLst>
              <a:path w="1524000" h="1371600">
                <a:moveTo>
                  <a:pt x="1143000" y="0"/>
                </a:moveTo>
                <a:lnTo>
                  <a:pt x="381000" y="0"/>
                </a:lnTo>
                <a:lnTo>
                  <a:pt x="0" y="685800"/>
                </a:lnTo>
                <a:lnTo>
                  <a:pt x="381000" y="1371600"/>
                </a:lnTo>
                <a:lnTo>
                  <a:pt x="1143000" y="1371600"/>
                </a:lnTo>
                <a:lnTo>
                  <a:pt x="1524000" y="6858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10200" y="5340350"/>
            <a:ext cx="1524000" cy="1371600"/>
          </a:xfrm>
          <a:custGeom>
            <a:avLst/>
            <a:gdLst/>
            <a:ahLst/>
            <a:cxnLst/>
            <a:rect l="l" t="t" r="r" b="b"/>
            <a:pathLst>
              <a:path w="1524000" h="1371600">
                <a:moveTo>
                  <a:pt x="1524000" y="685800"/>
                </a:moveTo>
                <a:lnTo>
                  <a:pt x="1143000" y="0"/>
                </a:lnTo>
                <a:lnTo>
                  <a:pt x="381000" y="0"/>
                </a:lnTo>
                <a:lnTo>
                  <a:pt x="0" y="685800"/>
                </a:lnTo>
                <a:lnTo>
                  <a:pt x="381000" y="1371600"/>
                </a:lnTo>
                <a:lnTo>
                  <a:pt x="1143000" y="1371600"/>
                </a:lnTo>
                <a:lnTo>
                  <a:pt x="1524000" y="685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62600" y="518795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62600" y="518795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457200" y="152400"/>
                </a:moveTo>
                <a:lnTo>
                  <a:pt x="433962" y="85363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688329" y="5143500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7800" y="587375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5"/>
                </a:lnTo>
                <a:lnTo>
                  <a:pt x="128073" y="15491"/>
                </a:lnTo>
                <a:lnTo>
                  <a:pt x="85628" y="33482"/>
                </a:lnTo>
                <a:lnTo>
                  <a:pt x="50225" y="57083"/>
                </a:lnTo>
                <a:lnTo>
                  <a:pt x="23237" y="85380"/>
                </a:lnTo>
                <a:lnTo>
                  <a:pt x="0" y="152400"/>
                </a:lnTo>
                <a:lnTo>
                  <a:pt x="6038" y="187342"/>
                </a:lnTo>
                <a:lnTo>
                  <a:pt x="50225" y="247716"/>
                </a:lnTo>
                <a:lnTo>
                  <a:pt x="85628" y="271317"/>
                </a:lnTo>
                <a:lnTo>
                  <a:pt x="128073" y="289308"/>
                </a:lnTo>
                <a:lnTo>
                  <a:pt x="176188" y="300774"/>
                </a:lnTo>
                <a:lnTo>
                  <a:pt x="228600" y="304800"/>
                </a:lnTo>
                <a:lnTo>
                  <a:pt x="281011" y="300774"/>
                </a:lnTo>
                <a:lnTo>
                  <a:pt x="329126" y="289308"/>
                </a:lnTo>
                <a:lnTo>
                  <a:pt x="371571" y="271317"/>
                </a:lnTo>
                <a:lnTo>
                  <a:pt x="406974" y="247716"/>
                </a:lnTo>
                <a:lnTo>
                  <a:pt x="433962" y="219419"/>
                </a:lnTo>
                <a:lnTo>
                  <a:pt x="457200" y="152400"/>
                </a:lnTo>
                <a:lnTo>
                  <a:pt x="451161" y="117457"/>
                </a:lnTo>
                <a:lnTo>
                  <a:pt x="406974" y="57083"/>
                </a:lnTo>
                <a:lnTo>
                  <a:pt x="371571" y="33482"/>
                </a:lnTo>
                <a:lnTo>
                  <a:pt x="329126" y="15491"/>
                </a:lnTo>
                <a:lnTo>
                  <a:pt x="281011" y="4025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57800" y="587375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457200" y="152400"/>
                </a:moveTo>
                <a:lnTo>
                  <a:pt x="433962" y="85380"/>
                </a:lnTo>
                <a:lnTo>
                  <a:pt x="406974" y="57083"/>
                </a:lnTo>
                <a:lnTo>
                  <a:pt x="371571" y="33482"/>
                </a:lnTo>
                <a:lnTo>
                  <a:pt x="329126" y="15491"/>
                </a:lnTo>
                <a:lnTo>
                  <a:pt x="281011" y="4025"/>
                </a:lnTo>
                <a:lnTo>
                  <a:pt x="228600" y="0"/>
                </a:lnTo>
                <a:lnTo>
                  <a:pt x="176188" y="4025"/>
                </a:lnTo>
                <a:lnTo>
                  <a:pt x="128073" y="15491"/>
                </a:lnTo>
                <a:lnTo>
                  <a:pt x="85628" y="33482"/>
                </a:lnTo>
                <a:lnTo>
                  <a:pt x="50225" y="57083"/>
                </a:lnTo>
                <a:lnTo>
                  <a:pt x="23237" y="85380"/>
                </a:lnTo>
                <a:lnTo>
                  <a:pt x="0" y="152400"/>
                </a:lnTo>
                <a:lnTo>
                  <a:pt x="6038" y="187342"/>
                </a:lnTo>
                <a:lnTo>
                  <a:pt x="50225" y="247716"/>
                </a:lnTo>
                <a:lnTo>
                  <a:pt x="85628" y="271317"/>
                </a:lnTo>
                <a:lnTo>
                  <a:pt x="128073" y="289308"/>
                </a:lnTo>
                <a:lnTo>
                  <a:pt x="176188" y="300774"/>
                </a:lnTo>
                <a:lnTo>
                  <a:pt x="228600" y="304800"/>
                </a:lnTo>
                <a:lnTo>
                  <a:pt x="281011" y="300774"/>
                </a:lnTo>
                <a:lnTo>
                  <a:pt x="329126" y="289308"/>
                </a:lnTo>
                <a:lnTo>
                  <a:pt x="371571" y="271317"/>
                </a:lnTo>
                <a:lnTo>
                  <a:pt x="406974" y="247716"/>
                </a:lnTo>
                <a:lnTo>
                  <a:pt x="433962" y="219419"/>
                </a:lnTo>
                <a:lnTo>
                  <a:pt x="45720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383529" y="5829604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86400" y="6559550"/>
            <a:ext cx="457200" cy="298450"/>
          </a:xfrm>
          <a:custGeom>
            <a:avLst/>
            <a:gdLst/>
            <a:ahLst/>
            <a:cxnLst/>
            <a:rect l="l" t="t" r="r" b="b"/>
            <a:pathLst>
              <a:path w="457200" h="298450">
                <a:moveTo>
                  <a:pt x="228600" y="0"/>
                </a:moveTo>
                <a:lnTo>
                  <a:pt x="176188" y="4024"/>
                </a:lnTo>
                <a:lnTo>
                  <a:pt x="128073" y="15488"/>
                </a:lnTo>
                <a:lnTo>
                  <a:pt x="85628" y="33478"/>
                </a:lnTo>
                <a:lnTo>
                  <a:pt x="50225" y="57078"/>
                </a:lnTo>
                <a:lnTo>
                  <a:pt x="23237" y="85375"/>
                </a:lnTo>
                <a:lnTo>
                  <a:pt x="0" y="152400"/>
                </a:lnTo>
                <a:lnTo>
                  <a:pt x="6038" y="187343"/>
                </a:lnTo>
                <a:lnTo>
                  <a:pt x="50225" y="247718"/>
                </a:lnTo>
                <a:lnTo>
                  <a:pt x="85628" y="271318"/>
                </a:lnTo>
                <a:lnTo>
                  <a:pt x="128073" y="289309"/>
                </a:lnTo>
                <a:lnTo>
                  <a:pt x="166421" y="298446"/>
                </a:lnTo>
                <a:lnTo>
                  <a:pt x="290778" y="298446"/>
                </a:lnTo>
                <a:lnTo>
                  <a:pt x="329126" y="289309"/>
                </a:lnTo>
                <a:lnTo>
                  <a:pt x="371571" y="271318"/>
                </a:lnTo>
                <a:lnTo>
                  <a:pt x="406974" y="247718"/>
                </a:lnTo>
                <a:lnTo>
                  <a:pt x="433962" y="219421"/>
                </a:lnTo>
                <a:lnTo>
                  <a:pt x="457200" y="152400"/>
                </a:lnTo>
                <a:lnTo>
                  <a:pt x="451161" y="117453"/>
                </a:lnTo>
                <a:lnTo>
                  <a:pt x="406974" y="57078"/>
                </a:lnTo>
                <a:lnTo>
                  <a:pt x="371571" y="33478"/>
                </a:lnTo>
                <a:lnTo>
                  <a:pt x="329126" y="15488"/>
                </a:lnTo>
                <a:lnTo>
                  <a:pt x="281011" y="4024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86400" y="6559550"/>
            <a:ext cx="457200" cy="298450"/>
          </a:xfrm>
          <a:custGeom>
            <a:avLst/>
            <a:gdLst/>
            <a:ahLst/>
            <a:cxnLst/>
            <a:rect l="l" t="t" r="r" b="b"/>
            <a:pathLst>
              <a:path w="457200" h="298450">
                <a:moveTo>
                  <a:pt x="457200" y="152400"/>
                </a:moveTo>
                <a:lnTo>
                  <a:pt x="433962" y="85375"/>
                </a:lnTo>
                <a:lnTo>
                  <a:pt x="406974" y="57078"/>
                </a:lnTo>
                <a:lnTo>
                  <a:pt x="371571" y="33478"/>
                </a:lnTo>
                <a:lnTo>
                  <a:pt x="329126" y="15488"/>
                </a:lnTo>
                <a:lnTo>
                  <a:pt x="281011" y="4024"/>
                </a:lnTo>
                <a:lnTo>
                  <a:pt x="228600" y="0"/>
                </a:lnTo>
                <a:lnTo>
                  <a:pt x="176188" y="4024"/>
                </a:lnTo>
                <a:lnTo>
                  <a:pt x="128073" y="15488"/>
                </a:lnTo>
                <a:lnTo>
                  <a:pt x="85628" y="33478"/>
                </a:lnTo>
                <a:lnTo>
                  <a:pt x="50225" y="57078"/>
                </a:lnTo>
                <a:lnTo>
                  <a:pt x="23237" y="85375"/>
                </a:lnTo>
                <a:lnTo>
                  <a:pt x="0" y="152400"/>
                </a:lnTo>
                <a:lnTo>
                  <a:pt x="6038" y="187343"/>
                </a:lnTo>
                <a:lnTo>
                  <a:pt x="23237" y="219421"/>
                </a:lnTo>
                <a:lnTo>
                  <a:pt x="50225" y="247718"/>
                </a:lnTo>
                <a:lnTo>
                  <a:pt x="85628" y="271318"/>
                </a:lnTo>
                <a:lnTo>
                  <a:pt x="128073" y="289309"/>
                </a:lnTo>
                <a:lnTo>
                  <a:pt x="166421" y="29844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77178" y="6711950"/>
            <a:ext cx="167005" cy="146050"/>
          </a:xfrm>
          <a:custGeom>
            <a:avLst/>
            <a:gdLst/>
            <a:ahLst/>
            <a:cxnLst/>
            <a:rect l="l" t="t" r="r" b="b"/>
            <a:pathLst>
              <a:path w="167004" h="146050">
                <a:moveTo>
                  <a:pt x="0" y="146046"/>
                </a:moveTo>
                <a:lnTo>
                  <a:pt x="38347" y="136909"/>
                </a:lnTo>
                <a:lnTo>
                  <a:pt x="80793" y="118918"/>
                </a:lnTo>
                <a:lnTo>
                  <a:pt x="116196" y="95318"/>
                </a:lnTo>
                <a:lnTo>
                  <a:pt x="143183" y="67021"/>
                </a:lnTo>
                <a:lnTo>
                  <a:pt x="160383" y="34943"/>
                </a:lnTo>
                <a:lnTo>
                  <a:pt x="16642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612129" y="6515404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05600" y="587375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5"/>
                </a:lnTo>
                <a:lnTo>
                  <a:pt x="128073" y="15491"/>
                </a:lnTo>
                <a:lnTo>
                  <a:pt x="85628" y="33482"/>
                </a:lnTo>
                <a:lnTo>
                  <a:pt x="50225" y="57083"/>
                </a:lnTo>
                <a:lnTo>
                  <a:pt x="23237" y="85380"/>
                </a:lnTo>
                <a:lnTo>
                  <a:pt x="0" y="152400"/>
                </a:lnTo>
                <a:lnTo>
                  <a:pt x="6038" y="187342"/>
                </a:lnTo>
                <a:lnTo>
                  <a:pt x="50225" y="247716"/>
                </a:lnTo>
                <a:lnTo>
                  <a:pt x="85628" y="271317"/>
                </a:lnTo>
                <a:lnTo>
                  <a:pt x="128073" y="289308"/>
                </a:lnTo>
                <a:lnTo>
                  <a:pt x="176188" y="300774"/>
                </a:lnTo>
                <a:lnTo>
                  <a:pt x="228600" y="304800"/>
                </a:lnTo>
                <a:lnTo>
                  <a:pt x="281011" y="300774"/>
                </a:lnTo>
                <a:lnTo>
                  <a:pt x="329126" y="289308"/>
                </a:lnTo>
                <a:lnTo>
                  <a:pt x="371571" y="271317"/>
                </a:lnTo>
                <a:lnTo>
                  <a:pt x="406974" y="247716"/>
                </a:lnTo>
                <a:lnTo>
                  <a:pt x="433962" y="219419"/>
                </a:lnTo>
                <a:lnTo>
                  <a:pt x="457200" y="152400"/>
                </a:lnTo>
                <a:lnTo>
                  <a:pt x="451161" y="117457"/>
                </a:lnTo>
                <a:lnTo>
                  <a:pt x="406974" y="57083"/>
                </a:lnTo>
                <a:lnTo>
                  <a:pt x="371571" y="33482"/>
                </a:lnTo>
                <a:lnTo>
                  <a:pt x="329126" y="15491"/>
                </a:lnTo>
                <a:lnTo>
                  <a:pt x="281011" y="4025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05600" y="587375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457200" y="152400"/>
                </a:moveTo>
                <a:lnTo>
                  <a:pt x="433962" y="85380"/>
                </a:lnTo>
                <a:lnTo>
                  <a:pt x="406974" y="57083"/>
                </a:lnTo>
                <a:lnTo>
                  <a:pt x="371571" y="33482"/>
                </a:lnTo>
                <a:lnTo>
                  <a:pt x="329126" y="15491"/>
                </a:lnTo>
                <a:lnTo>
                  <a:pt x="281011" y="4025"/>
                </a:lnTo>
                <a:lnTo>
                  <a:pt x="228600" y="0"/>
                </a:lnTo>
                <a:lnTo>
                  <a:pt x="176188" y="4025"/>
                </a:lnTo>
                <a:lnTo>
                  <a:pt x="128073" y="15491"/>
                </a:lnTo>
                <a:lnTo>
                  <a:pt x="85628" y="33482"/>
                </a:lnTo>
                <a:lnTo>
                  <a:pt x="50225" y="57083"/>
                </a:lnTo>
                <a:lnTo>
                  <a:pt x="23237" y="85380"/>
                </a:lnTo>
                <a:lnTo>
                  <a:pt x="0" y="152400"/>
                </a:lnTo>
                <a:lnTo>
                  <a:pt x="6038" y="187342"/>
                </a:lnTo>
                <a:lnTo>
                  <a:pt x="50225" y="247716"/>
                </a:lnTo>
                <a:lnTo>
                  <a:pt x="85628" y="271317"/>
                </a:lnTo>
                <a:lnTo>
                  <a:pt x="128073" y="289308"/>
                </a:lnTo>
                <a:lnTo>
                  <a:pt x="176188" y="300774"/>
                </a:lnTo>
                <a:lnTo>
                  <a:pt x="228600" y="304800"/>
                </a:lnTo>
                <a:lnTo>
                  <a:pt x="281011" y="300774"/>
                </a:lnTo>
                <a:lnTo>
                  <a:pt x="329126" y="289308"/>
                </a:lnTo>
                <a:lnTo>
                  <a:pt x="371571" y="271317"/>
                </a:lnTo>
                <a:lnTo>
                  <a:pt x="406974" y="247716"/>
                </a:lnTo>
                <a:lnTo>
                  <a:pt x="433962" y="219419"/>
                </a:lnTo>
                <a:lnTo>
                  <a:pt x="45720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831583" y="5829604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24600" y="6559550"/>
            <a:ext cx="381000" cy="298450"/>
          </a:xfrm>
          <a:custGeom>
            <a:avLst/>
            <a:gdLst/>
            <a:ahLst/>
            <a:cxnLst/>
            <a:rect l="l" t="t" r="r" b="b"/>
            <a:pathLst>
              <a:path w="381000" h="298450">
                <a:moveTo>
                  <a:pt x="190500" y="0"/>
                </a:moveTo>
                <a:lnTo>
                  <a:pt x="139876" y="5443"/>
                </a:lnTo>
                <a:lnTo>
                  <a:pt x="94375" y="20805"/>
                </a:lnTo>
                <a:lnTo>
                  <a:pt x="55816" y="44634"/>
                </a:lnTo>
                <a:lnTo>
                  <a:pt x="26020" y="75477"/>
                </a:lnTo>
                <a:lnTo>
                  <a:pt x="6808" y="111883"/>
                </a:lnTo>
                <a:lnTo>
                  <a:pt x="0" y="152400"/>
                </a:lnTo>
                <a:lnTo>
                  <a:pt x="6808" y="192913"/>
                </a:lnTo>
                <a:lnTo>
                  <a:pt x="26020" y="229318"/>
                </a:lnTo>
                <a:lnTo>
                  <a:pt x="55816" y="260162"/>
                </a:lnTo>
                <a:lnTo>
                  <a:pt x="94375" y="283992"/>
                </a:lnTo>
                <a:lnTo>
                  <a:pt x="137185" y="298446"/>
                </a:lnTo>
                <a:lnTo>
                  <a:pt x="243814" y="298446"/>
                </a:lnTo>
                <a:lnTo>
                  <a:pt x="286624" y="283992"/>
                </a:lnTo>
                <a:lnTo>
                  <a:pt x="325183" y="260162"/>
                </a:lnTo>
                <a:lnTo>
                  <a:pt x="354979" y="229318"/>
                </a:lnTo>
                <a:lnTo>
                  <a:pt x="374191" y="192913"/>
                </a:lnTo>
                <a:lnTo>
                  <a:pt x="381000" y="152400"/>
                </a:lnTo>
                <a:lnTo>
                  <a:pt x="374191" y="111883"/>
                </a:lnTo>
                <a:lnTo>
                  <a:pt x="354979" y="75477"/>
                </a:lnTo>
                <a:lnTo>
                  <a:pt x="325183" y="44634"/>
                </a:lnTo>
                <a:lnTo>
                  <a:pt x="286624" y="20805"/>
                </a:lnTo>
                <a:lnTo>
                  <a:pt x="241123" y="5443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24600" y="6559550"/>
            <a:ext cx="381000" cy="298450"/>
          </a:xfrm>
          <a:custGeom>
            <a:avLst/>
            <a:gdLst/>
            <a:ahLst/>
            <a:cxnLst/>
            <a:rect l="l" t="t" r="r" b="b"/>
            <a:pathLst>
              <a:path w="381000" h="298450">
                <a:moveTo>
                  <a:pt x="381000" y="152400"/>
                </a:moveTo>
                <a:lnTo>
                  <a:pt x="374191" y="111883"/>
                </a:lnTo>
                <a:lnTo>
                  <a:pt x="354979" y="75477"/>
                </a:lnTo>
                <a:lnTo>
                  <a:pt x="325183" y="44634"/>
                </a:lnTo>
                <a:lnTo>
                  <a:pt x="286624" y="20805"/>
                </a:lnTo>
                <a:lnTo>
                  <a:pt x="241123" y="5443"/>
                </a:lnTo>
                <a:lnTo>
                  <a:pt x="190500" y="0"/>
                </a:lnTo>
                <a:lnTo>
                  <a:pt x="139876" y="5443"/>
                </a:lnTo>
                <a:lnTo>
                  <a:pt x="94375" y="20805"/>
                </a:lnTo>
                <a:lnTo>
                  <a:pt x="55816" y="44634"/>
                </a:lnTo>
                <a:lnTo>
                  <a:pt x="26020" y="75477"/>
                </a:lnTo>
                <a:lnTo>
                  <a:pt x="6808" y="111883"/>
                </a:lnTo>
                <a:lnTo>
                  <a:pt x="0" y="152400"/>
                </a:lnTo>
                <a:lnTo>
                  <a:pt x="6808" y="192913"/>
                </a:lnTo>
                <a:lnTo>
                  <a:pt x="26020" y="229318"/>
                </a:lnTo>
                <a:lnTo>
                  <a:pt x="55816" y="260162"/>
                </a:lnTo>
                <a:lnTo>
                  <a:pt x="94375" y="283992"/>
                </a:lnTo>
                <a:lnTo>
                  <a:pt x="137185" y="29844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68414" y="6711950"/>
            <a:ext cx="137795" cy="146050"/>
          </a:xfrm>
          <a:custGeom>
            <a:avLst/>
            <a:gdLst/>
            <a:ahLst/>
            <a:cxnLst/>
            <a:rect l="l" t="t" r="r" b="b"/>
            <a:pathLst>
              <a:path w="137795" h="146050">
                <a:moveTo>
                  <a:pt x="0" y="146046"/>
                </a:moveTo>
                <a:lnTo>
                  <a:pt x="42810" y="131592"/>
                </a:lnTo>
                <a:lnTo>
                  <a:pt x="81369" y="107762"/>
                </a:lnTo>
                <a:lnTo>
                  <a:pt x="111164" y="76918"/>
                </a:lnTo>
                <a:lnTo>
                  <a:pt x="130377" y="40513"/>
                </a:lnTo>
                <a:lnTo>
                  <a:pt x="13718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427089" y="6515404"/>
            <a:ext cx="26860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400800" y="518795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00800" y="518795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381000" y="152400"/>
                </a:move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503289" y="5143500"/>
            <a:ext cx="26860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34000" y="48831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38100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162800" y="60261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391400" y="5870575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4"/>
                </a:lnTo>
                <a:lnTo>
                  <a:pt x="94375" y="20808"/>
                </a:lnTo>
                <a:lnTo>
                  <a:pt x="55816" y="44638"/>
                </a:lnTo>
                <a:lnTo>
                  <a:pt x="26020" y="75483"/>
                </a:lnTo>
                <a:lnTo>
                  <a:pt x="6808" y="111887"/>
                </a:lnTo>
                <a:lnTo>
                  <a:pt x="0" y="152400"/>
                </a:lnTo>
                <a:lnTo>
                  <a:pt x="6808" y="192912"/>
                </a:lnTo>
                <a:lnTo>
                  <a:pt x="26020" y="229316"/>
                </a:lnTo>
                <a:lnTo>
                  <a:pt x="55816" y="260161"/>
                </a:lnTo>
                <a:lnTo>
                  <a:pt x="94375" y="283991"/>
                </a:lnTo>
                <a:lnTo>
                  <a:pt x="139876" y="299355"/>
                </a:lnTo>
                <a:lnTo>
                  <a:pt x="190500" y="304800"/>
                </a:lnTo>
                <a:lnTo>
                  <a:pt x="241123" y="299355"/>
                </a:lnTo>
                <a:lnTo>
                  <a:pt x="286624" y="283991"/>
                </a:lnTo>
                <a:lnTo>
                  <a:pt x="325183" y="260161"/>
                </a:lnTo>
                <a:lnTo>
                  <a:pt x="354979" y="229316"/>
                </a:lnTo>
                <a:lnTo>
                  <a:pt x="374191" y="192912"/>
                </a:lnTo>
                <a:lnTo>
                  <a:pt x="381000" y="152400"/>
                </a:lnTo>
                <a:lnTo>
                  <a:pt x="374191" y="111887"/>
                </a:lnTo>
                <a:lnTo>
                  <a:pt x="354979" y="75483"/>
                </a:lnTo>
                <a:lnTo>
                  <a:pt x="325183" y="44638"/>
                </a:lnTo>
                <a:lnTo>
                  <a:pt x="286624" y="20808"/>
                </a:lnTo>
                <a:lnTo>
                  <a:pt x="241123" y="5444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391400" y="5870575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381000" y="152400"/>
                </a:moveTo>
                <a:lnTo>
                  <a:pt x="374191" y="111887"/>
                </a:lnTo>
                <a:lnTo>
                  <a:pt x="354979" y="75483"/>
                </a:lnTo>
                <a:lnTo>
                  <a:pt x="325183" y="44638"/>
                </a:lnTo>
                <a:lnTo>
                  <a:pt x="286624" y="20808"/>
                </a:lnTo>
                <a:lnTo>
                  <a:pt x="241123" y="5444"/>
                </a:lnTo>
                <a:lnTo>
                  <a:pt x="190500" y="0"/>
                </a:lnTo>
                <a:lnTo>
                  <a:pt x="139876" y="5444"/>
                </a:lnTo>
                <a:lnTo>
                  <a:pt x="94375" y="20808"/>
                </a:lnTo>
                <a:lnTo>
                  <a:pt x="55816" y="44638"/>
                </a:lnTo>
                <a:lnTo>
                  <a:pt x="26020" y="75483"/>
                </a:lnTo>
                <a:lnTo>
                  <a:pt x="6808" y="111887"/>
                </a:lnTo>
                <a:lnTo>
                  <a:pt x="0" y="152400"/>
                </a:lnTo>
                <a:lnTo>
                  <a:pt x="6808" y="192912"/>
                </a:lnTo>
                <a:lnTo>
                  <a:pt x="26020" y="229316"/>
                </a:lnTo>
                <a:lnTo>
                  <a:pt x="55816" y="260161"/>
                </a:lnTo>
                <a:lnTo>
                  <a:pt x="94375" y="283991"/>
                </a:lnTo>
                <a:lnTo>
                  <a:pt x="139876" y="299355"/>
                </a:lnTo>
                <a:lnTo>
                  <a:pt x="190500" y="304800"/>
                </a:lnTo>
                <a:lnTo>
                  <a:pt x="241123" y="299355"/>
                </a:lnTo>
                <a:lnTo>
                  <a:pt x="286624" y="283991"/>
                </a:lnTo>
                <a:lnTo>
                  <a:pt x="325183" y="260161"/>
                </a:lnTo>
                <a:lnTo>
                  <a:pt x="354979" y="229316"/>
                </a:lnTo>
                <a:lnTo>
                  <a:pt x="374191" y="192912"/>
                </a:lnTo>
                <a:lnTo>
                  <a:pt x="38100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269480" y="5740908"/>
            <a:ext cx="649224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513319" y="5740908"/>
            <a:ext cx="537972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448550" y="5826252"/>
            <a:ext cx="26924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162800" y="61023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181600" y="480695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181600" y="480695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381000" y="152400"/>
                </a:move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284089" y="4762500"/>
            <a:ext cx="26860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067422" y="3555365"/>
            <a:ext cx="1208405" cy="1146175"/>
          </a:xfrm>
          <a:custGeom>
            <a:avLst/>
            <a:gdLst/>
            <a:ahLst/>
            <a:cxnLst/>
            <a:rect l="l" t="t" r="r" b="b"/>
            <a:pathLst>
              <a:path w="1208404" h="1146175">
                <a:moveTo>
                  <a:pt x="649351" y="0"/>
                </a:moveTo>
                <a:lnTo>
                  <a:pt x="0" y="323469"/>
                </a:lnTo>
                <a:lnTo>
                  <a:pt x="157225" y="1031621"/>
                </a:lnTo>
                <a:lnTo>
                  <a:pt x="903858" y="1145921"/>
                </a:lnTo>
                <a:lnTo>
                  <a:pt x="1208024" y="508381"/>
                </a:lnTo>
                <a:lnTo>
                  <a:pt x="649351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067422" y="3555365"/>
            <a:ext cx="1208405" cy="1146175"/>
          </a:xfrm>
          <a:custGeom>
            <a:avLst/>
            <a:gdLst/>
            <a:ahLst/>
            <a:cxnLst/>
            <a:rect l="l" t="t" r="r" b="b"/>
            <a:pathLst>
              <a:path w="1208404" h="1146175">
                <a:moveTo>
                  <a:pt x="649351" y="0"/>
                </a:moveTo>
                <a:lnTo>
                  <a:pt x="0" y="323469"/>
                </a:lnTo>
                <a:lnTo>
                  <a:pt x="157225" y="1031621"/>
                </a:lnTo>
                <a:lnTo>
                  <a:pt x="903858" y="1145921"/>
                </a:lnTo>
                <a:lnTo>
                  <a:pt x="1208024" y="508381"/>
                </a:lnTo>
                <a:lnTo>
                  <a:pt x="64935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248400" y="2492375"/>
            <a:ext cx="1371600" cy="1524000"/>
          </a:xfrm>
          <a:custGeom>
            <a:avLst/>
            <a:gdLst/>
            <a:ahLst/>
            <a:cxnLst/>
            <a:rect l="l" t="t" r="r" b="b"/>
            <a:pathLst>
              <a:path w="1371600" h="1524000">
                <a:moveTo>
                  <a:pt x="685800" y="0"/>
                </a:moveTo>
                <a:lnTo>
                  <a:pt x="0" y="381000"/>
                </a:lnTo>
                <a:lnTo>
                  <a:pt x="0" y="1143000"/>
                </a:lnTo>
                <a:lnTo>
                  <a:pt x="685800" y="1524000"/>
                </a:lnTo>
                <a:lnTo>
                  <a:pt x="1371600" y="1143000"/>
                </a:lnTo>
                <a:lnTo>
                  <a:pt x="1371600" y="3810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248400" y="2492375"/>
            <a:ext cx="1371600" cy="1524000"/>
          </a:xfrm>
          <a:custGeom>
            <a:avLst/>
            <a:gdLst/>
            <a:ahLst/>
            <a:cxnLst/>
            <a:rect l="l" t="t" r="r" b="b"/>
            <a:pathLst>
              <a:path w="1371600" h="1524000">
                <a:moveTo>
                  <a:pt x="685800" y="0"/>
                </a:moveTo>
                <a:lnTo>
                  <a:pt x="0" y="381000"/>
                </a:lnTo>
                <a:lnTo>
                  <a:pt x="0" y="1143000"/>
                </a:lnTo>
                <a:lnTo>
                  <a:pt x="685800" y="1524000"/>
                </a:lnTo>
                <a:lnTo>
                  <a:pt x="1371600" y="1143000"/>
                </a:lnTo>
                <a:lnTo>
                  <a:pt x="1371600" y="381000"/>
                </a:lnTo>
                <a:lnTo>
                  <a:pt x="685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096000" y="3406775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152400" y="0"/>
                </a:moveTo>
                <a:lnTo>
                  <a:pt x="85363" y="23237"/>
                </a:lnTo>
                <a:lnTo>
                  <a:pt x="57067" y="50225"/>
                </a:lnTo>
                <a:lnTo>
                  <a:pt x="33470" y="85628"/>
                </a:lnTo>
                <a:lnTo>
                  <a:pt x="15484" y="128073"/>
                </a:lnTo>
                <a:lnTo>
                  <a:pt x="4023" y="176188"/>
                </a:lnTo>
                <a:lnTo>
                  <a:pt x="0" y="228600"/>
                </a:lnTo>
                <a:lnTo>
                  <a:pt x="4023" y="281011"/>
                </a:lnTo>
                <a:lnTo>
                  <a:pt x="15484" y="329126"/>
                </a:lnTo>
                <a:lnTo>
                  <a:pt x="33470" y="371571"/>
                </a:lnTo>
                <a:lnTo>
                  <a:pt x="57067" y="406974"/>
                </a:lnTo>
                <a:lnTo>
                  <a:pt x="85363" y="433962"/>
                </a:lnTo>
                <a:lnTo>
                  <a:pt x="152400" y="457200"/>
                </a:lnTo>
                <a:lnTo>
                  <a:pt x="187354" y="451161"/>
                </a:lnTo>
                <a:lnTo>
                  <a:pt x="247732" y="406974"/>
                </a:lnTo>
                <a:lnTo>
                  <a:pt x="271329" y="371571"/>
                </a:lnTo>
                <a:lnTo>
                  <a:pt x="289315" y="329126"/>
                </a:lnTo>
                <a:lnTo>
                  <a:pt x="300776" y="281011"/>
                </a:lnTo>
                <a:lnTo>
                  <a:pt x="304800" y="228600"/>
                </a:lnTo>
                <a:lnTo>
                  <a:pt x="300776" y="176188"/>
                </a:lnTo>
                <a:lnTo>
                  <a:pt x="289315" y="128073"/>
                </a:lnTo>
                <a:lnTo>
                  <a:pt x="271329" y="85628"/>
                </a:lnTo>
                <a:lnTo>
                  <a:pt x="247732" y="50225"/>
                </a:lnTo>
                <a:lnTo>
                  <a:pt x="219436" y="23237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096000" y="3406775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152400" y="0"/>
                </a:moveTo>
                <a:lnTo>
                  <a:pt x="85363" y="23237"/>
                </a:lnTo>
                <a:lnTo>
                  <a:pt x="57067" y="50225"/>
                </a:lnTo>
                <a:lnTo>
                  <a:pt x="33470" y="85628"/>
                </a:lnTo>
                <a:lnTo>
                  <a:pt x="15484" y="128073"/>
                </a:lnTo>
                <a:lnTo>
                  <a:pt x="4023" y="176188"/>
                </a:lnTo>
                <a:lnTo>
                  <a:pt x="0" y="228600"/>
                </a:lnTo>
                <a:lnTo>
                  <a:pt x="4023" y="281011"/>
                </a:lnTo>
                <a:lnTo>
                  <a:pt x="15484" y="329126"/>
                </a:lnTo>
                <a:lnTo>
                  <a:pt x="33470" y="371571"/>
                </a:lnTo>
                <a:lnTo>
                  <a:pt x="57067" y="406974"/>
                </a:lnTo>
                <a:lnTo>
                  <a:pt x="85363" y="433962"/>
                </a:lnTo>
                <a:lnTo>
                  <a:pt x="152400" y="457200"/>
                </a:lnTo>
                <a:lnTo>
                  <a:pt x="187354" y="451161"/>
                </a:lnTo>
                <a:lnTo>
                  <a:pt x="247732" y="406974"/>
                </a:lnTo>
                <a:lnTo>
                  <a:pt x="271329" y="371571"/>
                </a:lnTo>
                <a:lnTo>
                  <a:pt x="289315" y="329126"/>
                </a:lnTo>
                <a:lnTo>
                  <a:pt x="300776" y="281011"/>
                </a:lnTo>
                <a:lnTo>
                  <a:pt x="304800" y="228600"/>
                </a:lnTo>
                <a:lnTo>
                  <a:pt x="300776" y="176188"/>
                </a:lnTo>
                <a:lnTo>
                  <a:pt x="289315" y="128073"/>
                </a:lnTo>
                <a:lnTo>
                  <a:pt x="271329" y="85628"/>
                </a:lnTo>
                <a:lnTo>
                  <a:pt x="247732" y="50225"/>
                </a:lnTo>
                <a:lnTo>
                  <a:pt x="219436" y="23237"/>
                </a:lnTo>
                <a:lnTo>
                  <a:pt x="152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102608" y="3531096"/>
            <a:ext cx="330200" cy="2095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48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781800" y="3711575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152400" y="0"/>
                </a:moveTo>
                <a:lnTo>
                  <a:pt x="85363" y="23237"/>
                </a:lnTo>
                <a:lnTo>
                  <a:pt x="57067" y="50225"/>
                </a:lnTo>
                <a:lnTo>
                  <a:pt x="33470" y="85628"/>
                </a:lnTo>
                <a:lnTo>
                  <a:pt x="15484" y="128073"/>
                </a:lnTo>
                <a:lnTo>
                  <a:pt x="4023" y="176188"/>
                </a:lnTo>
                <a:lnTo>
                  <a:pt x="0" y="228600"/>
                </a:lnTo>
                <a:lnTo>
                  <a:pt x="4023" y="281011"/>
                </a:lnTo>
                <a:lnTo>
                  <a:pt x="15484" y="329126"/>
                </a:lnTo>
                <a:lnTo>
                  <a:pt x="33470" y="371571"/>
                </a:lnTo>
                <a:lnTo>
                  <a:pt x="57067" y="406974"/>
                </a:lnTo>
                <a:lnTo>
                  <a:pt x="85363" y="433962"/>
                </a:lnTo>
                <a:lnTo>
                  <a:pt x="152400" y="457200"/>
                </a:lnTo>
                <a:lnTo>
                  <a:pt x="187354" y="451161"/>
                </a:lnTo>
                <a:lnTo>
                  <a:pt x="247732" y="406974"/>
                </a:lnTo>
                <a:lnTo>
                  <a:pt x="271329" y="371571"/>
                </a:lnTo>
                <a:lnTo>
                  <a:pt x="289315" y="329126"/>
                </a:lnTo>
                <a:lnTo>
                  <a:pt x="300776" y="281011"/>
                </a:lnTo>
                <a:lnTo>
                  <a:pt x="304800" y="228600"/>
                </a:lnTo>
                <a:lnTo>
                  <a:pt x="300776" y="176188"/>
                </a:lnTo>
                <a:lnTo>
                  <a:pt x="289315" y="128073"/>
                </a:lnTo>
                <a:lnTo>
                  <a:pt x="271329" y="85628"/>
                </a:lnTo>
                <a:lnTo>
                  <a:pt x="247732" y="50225"/>
                </a:lnTo>
                <a:lnTo>
                  <a:pt x="219436" y="23237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781800" y="3711575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152400" y="0"/>
                </a:moveTo>
                <a:lnTo>
                  <a:pt x="85363" y="23237"/>
                </a:lnTo>
                <a:lnTo>
                  <a:pt x="57067" y="50225"/>
                </a:lnTo>
                <a:lnTo>
                  <a:pt x="33470" y="85628"/>
                </a:lnTo>
                <a:lnTo>
                  <a:pt x="15484" y="128073"/>
                </a:lnTo>
                <a:lnTo>
                  <a:pt x="4023" y="176188"/>
                </a:lnTo>
                <a:lnTo>
                  <a:pt x="0" y="228600"/>
                </a:lnTo>
                <a:lnTo>
                  <a:pt x="4023" y="281011"/>
                </a:lnTo>
                <a:lnTo>
                  <a:pt x="15484" y="329126"/>
                </a:lnTo>
                <a:lnTo>
                  <a:pt x="33470" y="371571"/>
                </a:lnTo>
                <a:lnTo>
                  <a:pt x="57067" y="406974"/>
                </a:lnTo>
                <a:lnTo>
                  <a:pt x="85363" y="433962"/>
                </a:lnTo>
                <a:lnTo>
                  <a:pt x="152400" y="457200"/>
                </a:lnTo>
                <a:lnTo>
                  <a:pt x="187354" y="451161"/>
                </a:lnTo>
                <a:lnTo>
                  <a:pt x="247732" y="406974"/>
                </a:lnTo>
                <a:lnTo>
                  <a:pt x="271329" y="371571"/>
                </a:lnTo>
                <a:lnTo>
                  <a:pt x="289315" y="329126"/>
                </a:lnTo>
                <a:lnTo>
                  <a:pt x="300776" y="281011"/>
                </a:lnTo>
                <a:lnTo>
                  <a:pt x="304800" y="228600"/>
                </a:lnTo>
                <a:lnTo>
                  <a:pt x="300776" y="176188"/>
                </a:lnTo>
                <a:lnTo>
                  <a:pt x="289315" y="128073"/>
                </a:lnTo>
                <a:lnTo>
                  <a:pt x="271329" y="85628"/>
                </a:lnTo>
                <a:lnTo>
                  <a:pt x="247732" y="50225"/>
                </a:lnTo>
                <a:lnTo>
                  <a:pt x="219436" y="23237"/>
                </a:lnTo>
                <a:lnTo>
                  <a:pt x="1524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6788408" y="3835896"/>
            <a:ext cx="330200" cy="2095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48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467600" y="3482975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152400" y="0"/>
                </a:moveTo>
                <a:lnTo>
                  <a:pt x="85363" y="23237"/>
                </a:lnTo>
                <a:lnTo>
                  <a:pt x="57067" y="50225"/>
                </a:lnTo>
                <a:lnTo>
                  <a:pt x="33470" y="85628"/>
                </a:lnTo>
                <a:lnTo>
                  <a:pt x="15484" y="128073"/>
                </a:lnTo>
                <a:lnTo>
                  <a:pt x="4023" y="176188"/>
                </a:lnTo>
                <a:lnTo>
                  <a:pt x="0" y="228600"/>
                </a:lnTo>
                <a:lnTo>
                  <a:pt x="4023" y="281011"/>
                </a:lnTo>
                <a:lnTo>
                  <a:pt x="15484" y="329126"/>
                </a:lnTo>
                <a:lnTo>
                  <a:pt x="33470" y="371571"/>
                </a:lnTo>
                <a:lnTo>
                  <a:pt x="57067" y="406974"/>
                </a:lnTo>
                <a:lnTo>
                  <a:pt x="85363" y="433962"/>
                </a:lnTo>
                <a:lnTo>
                  <a:pt x="152400" y="457200"/>
                </a:lnTo>
                <a:lnTo>
                  <a:pt x="187354" y="451161"/>
                </a:lnTo>
                <a:lnTo>
                  <a:pt x="247732" y="406974"/>
                </a:lnTo>
                <a:lnTo>
                  <a:pt x="271329" y="371571"/>
                </a:lnTo>
                <a:lnTo>
                  <a:pt x="289315" y="329126"/>
                </a:lnTo>
                <a:lnTo>
                  <a:pt x="300776" y="281011"/>
                </a:lnTo>
                <a:lnTo>
                  <a:pt x="304800" y="228600"/>
                </a:lnTo>
                <a:lnTo>
                  <a:pt x="300776" y="176188"/>
                </a:lnTo>
                <a:lnTo>
                  <a:pt x="289315" y="128073"/>
                </a:lnTo>
                <a:lnTo>
                  <a:pt x="271329" y="85628"/>
                </a:lnTo>
                <a:lnTo>
                  <a:pt x="247732" y="50225"/>
                </a:lnTo>
                <a:lnTo>
                  <a:pt x="219436" y="23237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467600" y="3482975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152400" y="0"/>
                </a:moveTo>
                <a:lnTo>
                  <a:pt x="85363" y="23237"/>
                </a:lnTo>
                <a:lnTo>
                  <a:pt x="57067" y="50225"/>
                </a:lnTo>
                <a:lnTo>
                  <a:pt x="33470" y="85628"/>
                </a:lnTo>
                <a:lnTo>
                  <a:pt x="15484" y="128073"/>
                </a:lnTo>
                <a:lnTo>
                  <a:pt x="4023" y="176188"/>
                </a:lnTo>
                <a:lnTo>
                  <a:pt x="0" y="228600"/>
                </a:lnTo>
                <a:lnTo>
                  <a:pt x="4023" y="281011"/>
                </a:lnTo>
                <a:lnTo>
                  <a:pt x="15484" y="329126"/>
                </a:lnTo>
                <a:lnTo>
                  <a:pt x="33470" y="371571"/>
                </a:lnTo>
                <a:lnTo>
                  <a:pt x="57067" y="406974"/>
                </a:lnTo>
                <a:lnTo>
                  <a:pt x="85363" y="433962"/>
                </a:lnTo>
                <a:lnTo>
                  <a:pt x="152400" y="457200"/>
                </a:lnTo>
                <a:lnTo>
                  <a:pt x="187354" y="451161"/>
                </a:lnTo>
                <a:lnTo>
                  <a:pt x="247732" y="406974"/>
                </a:lnTo>
                <a:lnTo>
                  <a:pt x="271329" y="371571"/>
                </a:lnTo>
                <a:lnTo>
                  <a:pt x="289315" y="329126"/>
                </a:lnTo>
                <a:lnTo>
                  <a:pt x="300776" y="281011"/>
                </a:lnTo>
                <a:lnTo>
                  <a:pt x="304800" y="228600"/>
                </a:lnTo>
                <a:lnTo>
                  <a:pt x="300776" y="176188"/>
                </a:lnTo>
                <a:lnTo>
                  <a:pt x="289315" y="128073"/>
                </a:lnTo>
                <a:lnTo>
                  <a:pt x="271329" y="85628"/>
                </a:lnTo>
                <a:lnTo>
                  <a:pt x="247732" y="50225"/>
                </a:lnTo>
                <a:lnTo>
                  <a:pt x="219436" y="23237"/>
                </a:lnTo>
                <a:lnTo>
                  <a:pt x="1524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7474462" y="3607296"/>
            <a:ext cx="330200" cy="2095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48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781800" y="2263775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152400" y="0"/>
                </a:moveTo>
                <a:lnTo>
                  <a:pt x="85363" y="23237"/>
                </a:lnTo>
                <a:lnTo>
                  <a:pt x="57067" y="50225"/>
                </a:lnTo>
                <a:lnTo>
                  <a:pt x="33470" y="85628"/>
                </a:lnTo>
                <a:lnTo>
                  <a:pt x="15484" y="128073"/>
                </a:lnTo>
                <a:lnTo>
                  <a:pt x="4023" y="176188"/>
                </a:lnTo>
                <a:lnTo>
                  <a:pt x="0" y="228600"/>
                </a:lnTo>
                <a:lnTo>
                  <a:pt x="4023" y="281011"/>
                </a:lnTo>
                <a:lnTo>
                  <a:pt x="15484" y="329126"/>
                </a:lnTo>
                <a:lnTo>
                  <a:pt x="33470" y="371571"/>
                </a:lnTo>
                <a:lnTo>
                  <a:pt x="57067" y="406974"/>
                </a:lnTo>
                <a:lnTo>
                  <a:pt x="85363" y="433962"/>
                </a:lnTo>
                <a:lnTo>
                  <a:pt x="152400" y="457200"/>
                </a:lnTo>
                <a:lnTo>
                  <a:pt x="187354" y="451161"/>
                </a:lnTo>
                <a:lnTo>
                  <a:pt x="247732" y="406974"/>
                </a:lnTo>
                <a:lnTo>
                  <a:pt x="271329" y="371571"/>
                </a:lnTo>
                <a:lnTo>
                  <a:pt x="289315" y="329126"/>
                </a:lnTo>
                <a:lnTo>
                  <a:pt x="300776" y="281011"/>
                </a:lnTo>
                <a:lnTo>
                  <a:pt x="304800" y="228600"/>
                </a:lnTo>
                <a:lnTo>
                  <a:pt x="300776" y="176188"/>
                </a:lnTo>
                <a:lnTo>
                  <a:pt x="289315" y="128073"/>
                </a:lnTo>
                <a:lnTo>
                  <a:pt x="271329" y="85628"/>
                </a:lnTo>
                <a:lnTo>
                  <a:pt x="247732" y="50225"/>
                </a:lnTo>
                <a:lnTo>
                  <a:pt x="219436" y="23237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781800" y="2263775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152400" y="0"/>
                </a:moveTo>
                <a:lnTo>
                  <a:pt x="85363" y="23237"/>
                </a:lnTo>
                <a:lnTo>
                  <a:pt x="57067" y="50225"/>
                </a:lnTo>
                <a:lnTo>
                  <a:pt x="33470" y="85628"/>
                </a:lnTo>
                <a:lnTo>
                  <a:pt x="15484" y="128073"/>
                </a:lnTo>
                <a:lnTo>
                  <a:pt x="4023" y="176188"/>
                </a:lnTo>
                <a:lnTo>
                  <a:pt x="0" y="228600"/>
                </a:lnTo>
                <a:lnTo>
                  <a:pt x="4023" y="281011"/>
                </a:lnTo>
                <a:lnTo>
                  <a:pt x="15484" y="329126"/>
                </a:lnTo>
                <a:lnTo>
                  <a:pt x="33470" y="371571"/>
                </a:lnTo>
                <a:lnTo>
                  <a:pt x="57067" y="406974"/>
                </a:lnTo>
                <a:lnTo>
                  <a:pt x="85363" y="433962"/>
                </a:lnTo>
                <a:lnTo>
                  <a:pt x="152400" y="457200"/>
                </a:lnTo>
                <a:lnTo>
                  <a:pt x="187354" y="451161"/>
                </a:lnTo>
                <a:lnTo>
                  <a:pt x="247732" y="406974"/>
                </a:lnTo>
                <a:lnTo>
                  <a:pt x="271329" y="371571"/>
                </a:lnTo>
                <a:lnTo>
                  <a:pt x="289315" y="329126"/>
                </a:lnTo>
                <a:lnTo>
                  <a:pt x="300776" y="281011"/>
                </a:lnTo>
                <a:lnTo>
                  <a:pt x="304800" y="228600"/>
                </a:lnTo>
                <a:lnTo>
                  <a:pt x="300776" y="176188"/>
                </a:lnTo>
                <a:lnTo>
                  <a:pt x="289315" y="128073"/>
                </a:lnTo>
                <a:lnTo>
                  <a:pt x="271329" y="85628"/>
                </a:lnTo>
                <a:lnTo>
                  <a:pt x="247732" y="50225"/>
                </a:lnTo>
                <a:lnTo>
                  <a:pt x="219436" y="23237"/>
                </a:lnTo>
                <a:lnTo>
                  <a:pt x="1524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6788408" y="2387715"/>
            <a:ext cx="330200" cy="2095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48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467600" y="2720975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467600" y="2720975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7474462" y="2732976"/>
            <a:ext cx="330200" cy="2686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480"/>
              </a:lnSpc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096000" y="2644775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096000" y="2644775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6102608" y="2656776"/>
            <a:ext cx="330200" cy="2686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480"/>
              </a:lnSpc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791200" y="37115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934200" y="2035175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867400" y="37877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638800" y="3863975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638800" y="3863975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509259" y="3718559"/>
            <a:ext cx="679703" cy="649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509259" y="3585971"/>
            <a:ext cx="679703" cy="5379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5645167" y="3921260"/>
            <a:ext cx="330835" cy="2692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480"/>
              </a:lnSpc>
            </a:pPr>
            <a:r>
              <a:rPr dirty="0" sz="2400" b="1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781800" y="1654175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781800" y="1654175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6788408" y="1665922"/>
            <a:ext cx="330200" cy="2686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480"/>
              </a:lnSpc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077200" y="3863975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077200" y="3863975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947659" y="3581400"/>
            <a:ext cx="679703" cy="537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8084062" y="3918563"/>
            <a:ext cx="330200" cy="2736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480"/>
              </a:lnSpc>
            </a:pPr>
            <a:r>
              <a:rPr dirty="0" sz="2400" b="1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086600" y="4397375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086600" y="4397375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957059" y="4114800"/>
            <a:ext cx="679703" cy="5379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7093208" y="4451963"/>
            <a:ext cx="330200" cy="2736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480"/>
              </a:lnSpc>
            </a:pPr>
            <a:r>
              <a:rPr dirty="0" sz="2400" b="1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772400" y="4549775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772400" y="4549775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7779262" y="4635021"/>
            <a:ext cx="330200" cy="2139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480"/>
              </a:lnSpc>
            </a:pPr>
            <a:r>
              <a:rPr dirty="0" sz="2400" b="1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486400" y="4244975"/>
            <a:ext cx="228600" cy="533400"/>
          </a:xfrm>
          <a:custGeom>
            <a:avLst/>
            <a:gdLst/>
            <a:ahLst/>
            <a:cxnLst/>
            <a:rect l="l" t="t" r="r" b="b"/>
            <a:pathLst>
              <a:path w="228600" h="533400">
                <a:moveTo>
                  <a:pt x="0" y="533400"/>
                </a:moveTo>
                <a:lnTo>
                  <a:pt x="228600" y="0"/>
                </a:lnTo>
              </a:path>
            </a:pathLst>
          </a:custGeom>
          <a:ln w="571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705600" y="4702175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533400"/>
                </a:moveTo>
                <a:lnTo>
                  <a:pt x="457200" y="0"/>
                </a:lnTo>
              </a:path>
            </a:pathLst>
          </a:custGeom>
          <a:ln w="571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7696200" y="4854575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0" y="1066800"/>
                </a:moveTo>
                <a:lnTo>
                  <a:pt x="228600" y="0"/>
                </a:lnTo>
              </a:path>
            </a:pathLst>
          </a:custGeom>
          <a:ln w="571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069592" y="362711"/>
            <a:ext cx="5042915" cy="1231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4615">
              <a:lnSpc>
                <a:spcPct val="100000"/>
              </a:lnSpc>
            </a:pPr>
            <a:r>
              <a:rPr dirty="0" spc="-5"/>
              <a:t>Hydrogen</a:t>
            </a:r>
            <a:r>
              <a:rPr dirty="0" spc="-70"/>
              <a:t> </a:t>
            </a:r>
            <a:r>
              <a:rPr dirty="0" spc="-5"/>
              <a:t>Bonds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78739" y="1494282"/>
            <a:ext cx="4803775" cy="307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4036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latin typeface="Comic Sans MS"/>
                <a:cs typeface="Comic Sans MS"/>
              </a:rPr>
              <a:t>The </a:t>
            </a:r>
            <a:r>
              <a:rPr dirty="0" sz="2800" spc="-10" b="1">
                <a:latin typeface="Comic Sans MS"/>
                <a:cs typeface="Comic Sans MS"/>
              </a:rPr>
              <a:t>bases </a:t>
            </a:r>
            <a:r>
              <a:rPr dirty="0" sz="2800" spc="-5" b="1">
                <a:latin typeface="Comic Sans MS"/>
                <a:cs typeface="Comic Sans MS"/>
              </a:rPr>
              <a:t>attract </a:t>
            </a:r>
            <a:r>
              <a:rPr dirty="0" sz="2800" spc="-10" b="1">
                <a:latin typeface="Comic Sans MS"/>
                <a:cs typeface="Comic Sans MS"/>
              </a:rPr>
              <a:t>each  </a:t>
            </a:r>
            <a:r>
              <a:rPr dirty="0" sz="2800" spc="-5" b="1">
                <a:latin typeface="Comic Sans MS"/>
                <a:cs typeface="Comic Sans MS"/>
              </a:rPr>
              <a:t>other </a:t>
            </a:r>
            <a:r>
              <a:rPr dirty="0" sz="2800" spc="-10" b="1">
                <a:latin typeface="Comic Sans MS"/>
                <a:cs typeface="Comic Sans MS"/>
              </a:rPr>
              <a:t>because </a:t>
            </a:r>
            <a:r>
              <a:rPr dirty="0" sz="2800" spc="-5" b="1">
                <a:latin typeface="Comic Sans MS"/>
                <a:cs typeface="Comic Sans MS"/>
              </a:rPr>
              <a:t>of  hydrogen</a:t>
            </a:r>
            <a:r>
              <a:rPr dirty="0" sz="2800" spc="-70" b="1">
                <a:latin typeface="Comic Sans MS"/>
                <a:cs typeface="Comic Sans MS"/>
              </a:rPr>
              <a:t> </a:t>
            </a:r>
            <a:r>
              <a:rPr dirty="0" sz="2800" spc="-5" b="1">
                <a:latin typeface="Comic Sans MS"/>
                <a:cs typeface="Comic Sans MS"/>
              </a:rPr>
              <a:t>bonds.</a:t>
            </a:r>
            <a:endParaRPr sz="28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Comic Sans MS"/>
              <a:buChar char="•"/>
              <a:tabLst>
                <a:tab pos="354965" algn="l"/>
                <a:tab pos="355600" algn="l"/>
                <a:tab pos="4434840" algn="l"/>
              </a:tabLst>
            </a:pPr>
            <a:r>
              <a:rPr dirty="0" sz="2800" spc="-5" b="1">
                <a:solidFill>
                  <a:srgbClr val="CC0000"/>
                </a:solidFill>
                <a:latin typeface="Comic Sans MS"/>
                <a:cs typeface="Comic Sans MS"/>
              </a:rPr>
              <a:t>Hydrogen </a:t>
            </a:r>
            <a:r>
              <a:rPr dirty="0" sz="2800" spc="-10" b="1">
                <a:solidFill>
                  <a:srgbClr val="CC0000"/>
                </a:solidFill>
                <a:latin typeface="Comic Sans MS"/>
                <a:cs typeface="Comic Sans MS"/>
              </a:rPr>
              <a:t>bonds </a:t>
            </a:r>
            <a:r>
              <a:rPr dirty="0" sz="2800" spc="-5" b="1">
                <a:solidFill>
                  <a:srgbClr val="CC0000"/>
                </a:solidFill>
                <a:latin typeface="Comic Sans MS"/>
                <a:cs typeface="Comic Sans MS"/>
              </a:rPr>
              <a:t>are </a:t>
            </a:r>
            <a:r>
              <a:rPr dirty="0" sz="2800" spc="-10" b="1">
                <a:solidFill>
                  <a:srgbClr val="CC0000"/>
                </a:solidFill>
                <a:latin typeface="Comic Sans MS"/>
                <a:cs typeface="Comic Sans MS"/>
              </a:rPr>
              <a:t>weak  but there </a:t>
            </a:r>
            <a:r>
              <a:rPr dirty="0" sz="2800" spc="-5" b="1">
                <a:solidFill>
                  <a:srgbClr val="CC0000"/>
                </a:solidFill>
                <a:latin typeface="Comic Sans MS"/>
                <a:cs typeface="Comic Sans MS"/>
              </a:rPr>
              <a:t>are millions  and millions of</a:t>
            </a:r>
            <a:r>
              <a:rPr dirty="0" sz="2800" spc="25" b="1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CC0000"/>
                </a:solidFill>
                <a:latin typeface="Comic Sans MS"/>
                <a:cs typeface="Comic Sans MS"/>
              </a:rPr>
              <a:t>them</a:t>
            </a:r>
            <a:r>
              <a:rPr dirty="0" sz="2800" spc="10" b="1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CC0000"/>
                </a:solidFill>
                <a:latin typeface="Comic Sans MS"/>
                <a:cs typeface="Comic Sans MS"/>
              </a:rPr>
              <a:t>in	a  </a:t>
            </a:r>
            <a:r>
              <a:rPr dirty="0" sz="2800" spc="-10" b="1">
                <a:solidFill>
                  <a:srgbClr val="CC0000"/>
                </a:solidFill>
                <a:latin typeface="Comic Sans MS"/>
                <a:cs typeface="Comic Sans MS"/>
              </a:rPr>
              <a:t>single </a:t>
            </a:r>
            <a:r>
              <a:rPr dirty="0" sz="2800" spc="-5" b="1">
                <a:solidFill>
                  <a:srgbClr val="CC0000"/>
                </a:solidFill>
                <a:latin typeface="Comic Sans MS"/>
                <a:cs typeface="Comic Sans MS"/>
              </a:rPr>
              <a:t>molecule of</a:t>
            </a:r>
            <a:r>
              <a:rPr dirty="0" sz="2800" spc="-20" b="1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dirty="0" sz="2800" spc="-10" b="1">
                <a:solidFill>
                  <a:srgbClr val="CC0000"/>
                </a:solidFill>
                <a:latin typeface="Comic Sans MS"/>
                <a:cs typeface="Comic Sans MS"/>
              </a:rPr>
              <a:t>DNA.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8739" y="4652517"/>
            <a:ext cx="4620895" cy="17233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z="2800" spc="-5" b="1">
                <a:latin typeface="Comic Sans MS"/>
                <a:cs typeface="Comic Sans MS"/>
              </a:rPr>
              <a:t>The </a:t>
            </a:r>
            <a:r>
              <a:rPr dirty="0" sz="2800" spc="-10" b="1">
                <a:latin typeface="Comic Sans MS"/>
                <a:cs typeface="Comic Sans MS"/>
              </a:rPr>
              <a:t>bonds between  </a:t>
            </a:r>
            <a:r>
              <a:rPr dirty="0" sz="2800" spc="-5" b="1">
                <a:latin typeface="Comic Sans MS"/>
                <a:cs typeface="Comic Sans MS"/>
              </a:rPr>
              <a:t>cytosine and </a:t>
            </a:r>
            <a:r>
              <a:rPr dirty="0" sz="2800" spc="-10" b="1">
                <a:latin typeface="Comic Sans MS"/>
                <a:cs typeface="Comic Sans MS"/>
              </a:rPr>
              <a:t>guanine </a:t>
            </a:r>
            <a:r>
              <a:rPr dirty="0" sz="2800" spc="-5" b="1">
                <a:latin typeface="Comic Sans MS"/>
                <a:cs typeface="Comic Sans MS"/>
              </a:rPr>
              <a:t>are  shown here </a:t>
            </a:r>
            <a:r>
              <a:rPr dirty="0" sz="2800" spc="-10" b="1">
                <a:latin typeface="Comic Sans MS"/>
                <a:cs typeface="Comic Sans MS"/>
              </a:rPr>
              <a:t>with dotted  </a:t>
            </a:r>
            <a:r>
              <a:rPr dirty="0" sz="2800" spc="-5" b="1">
                <a:latin typeface="Comic Sans MS"/>
                <a:cs typeface="Comic Sans MS"/>
              </a:rPr>
              <a:t>lines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19" y="667512"/>
            <a:ext cx="5526024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63383" y="667512"/>
            <a:ext cx="970787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5279" rIns="0" bIns="0" rtlCol="0" vert="horz">
            <a:spAutoFit/>
          </a:bodyPr>
          <a:lstStyle/>
          <a:p>
            <a:pPr marL="483234">
              <a:lnSpc>
                <a:spcPct val="100000"/>
              </a:lnSpc>
            </a:pPr>
            <a:r>
              <a:rPr dirty="0" spc="-5"/>
              <a:t>Hydrogen Bonds,</a:t>
            </a:r>
            <a:r>
              <a:rPr dirty="0" spc="-40"/>
              <a:t> </a:t>
            </a:r>
            <a:r>
              <a:rPr dirty="0" b="0">
                <a:latin typeface="Comic Sans MS"/>
                <a:cs typeface="Comic Sans MS"/>
              </a:rPr>
              <a:t>cont.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350520" indent="-342900">
              <a:lnSpc>
                <a:spcPct val="90000"/>
              </a:lnSpc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/>
              <a:t>When </a:t>
            </a:r>
            <a:r>
              <a:rPr dirty="0" spc="-5"/>
              <a:t>making  </a:t>
            </a:r>
            <a:r>
              <a:rPr dirty="0"/>
              <a:t>hydrogen</a:t>
            </a:r>
            <a:r>
              <a:rPr dirty="0" spc="-95"/>
              <a:t> </a:t>
            </a:r>
            <a:r>
              <a:rPr dirty="0" spc="-5"/>
              <a:t>bonds,  </a:t>
            </a:r>
            <a:r>
              <a:rPr dirty="0"/>
              <a:t>cytosine always  pairs </a:t>
            </a:r>
            <a:r>
              <a:rPr dirty="0" spc="-5"/>
              <a:t>up </a:t>
            </a:r>
            <a:r>
              <a:rPr dirty="0"/>
              <a:t>with  guanine</a:t>
            </a:r>
          </a:p>
          <a:p>
            <a:pPr marL="355600" marR="600710" indent="-342900">
              <a:lnSpc>
                <a:spcPts val="3460"/>
              </a:lnSpc>
              <a:spcBef>
                <a:spcPts val="82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pc="-5">
                <a:solidFill>
                  <a:srgbClr val="CC0000"/>
                </a:solidFill>
              </a:rPr>
              <a:t>Adenine</a:t>
            </a:r>
            <a:r>
              <a:rPr dirty="0" spc="-80">
                <a:solidFill>
                  <a:srgbClr val="CC0000"/>
                </a:solidFill>
              </a:rPr>
              <a:t> </a:t>
            </a:r>
            <a:r>
              <a:rPr dirty="0">
                <a:solidFill>
                  <a:srgbClr val="CC0000"/>
                </a:solidFill>
              </a:rPr>
              <a:t>always  pairs </a:t>
            </a:r>
            <a:r>
              <a:rPr dirty="0" spc="-5">
                <a:solidFill>
                  <a:srgbClr val="CC0000"/>
                </a:solidFill>
              </a:rPr>
              <a:t>up </a:t>
            </a:r>
            <a:r>
              <a:rPr dirty="0">
                <a:solidFill>
                  <a:srgbClr val="CC0000"/>
                </a:solidFill>
              </a:rPr>
              <a:t>with  </a:t>
            </a:r>
            <a:r>
              <a:rPr dirty="0" spc="-5">
                <a:solidFill>
                  <a:srgbClr val="CC0000"/>
                </a:solidFill>
              </a:rPr>
              <a:t>thymine</a:t>
            </a:r>
          </a:p>
          <a:p>
            <a:pPr marL="355600" indent="-342900">
              <a:lnSpc>
                <a:spcPts val="3650"/>
              </a:lnSpc>
              <a:spcBef>
                <a:spcPts val="334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pc="-5">
                <a:solidFill>
                  <a:srgbClr val="660066"/>
                </a:solidFill>
              </a:rPr>
              <a:t>Adenine </a:t>
            </a:r>
            <a:r>
              <a:rPr dirty="0">
                <a:solidFill>
                  <a:srgbClr val="660066"/>
                </a:solidFill>
              </a:rPr>
              <a:t>is</a:t>
            </a:r>
            <a:r>
              <a:rPr dirty="0" spc="-60">
                <a:solidFill>
                  <a:srgbClr val="660066"/>
                </a:solidFill>
              </a:rPr>
              <a:t> </a:t>
            </a:r>
            <a:r>
              <a:rPr dirty="0" spc="-5">
                <a:solidFill>
                  <a:srgbClr val="660066"/>
                </a:solidFill>
              </a:rPr>
              <a:t>bonded</a:t>
            </a:r>
          </a:p>
          <a:p>
            <a:pPr algn="ctr" marR="48895">
              <a:lnSpc>
                <a:spcPts val="3650"/>
              </a:lnSpc>
            </a:pPr>
            <a:r>
              <a:rPr dirty="0" spc="-5">
                <a:solidFill>
                  <a:srgbClr val="660066"/>
                </a:solidFill>
              </a:rPr>
              <a:t>to thymine</a:t>
            </a:r>
            <a:r>
              <a:rPr dirty="0" spc="-55">
                <a:solidFill>
                  <a:srgbClr val="660066"/>
                </a:solidFill>
              </a:rPr>
              <a:t> </a:t>
            </a:r>
            <a:r>
              <a:rPr dirty="0">
                <a:solidFill>
                  <a:srgbClr val="660066"/>
                </a:solidFill>
              </a:rPr>
              <a:t>here</a:t>
            </a:r>
          </a:p>
        </p:txBody>
      </p:sp>
      <p:sp>
        <p:nvSpPr>
          <p:cNvPr id="6" name="object 6"/>
          <p:cNvSpPr/>
          <p:nvPr/>
        </p:nvSpPr>
        <p:spPr>
          <a:xfrm>
            <a:off x="3873722" y="2961858"/>
            <a:ext cx="2722847" cy="2557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74079" y="4933188"/>
            <a:ext cx="733044" cy="8138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88177" y="5211953"/>
            <a:ext cx="278130" cy="290195"/>
          </a:xfrm>
          <a:custGeom>
            <a:avLst/>
            <a:gdLst/>
            <a:ahLst/>
            <a:cxnLst/>
            <a:rect l="l" t="t" r="r" b="b"/>
            <a:pathLst>
              <a:path w="278129" h="290195">
                <a:moveTo>
                  <a:pt x="23221" y="59396"/>
                </a:moveTo>
                <a:lnTo>
                  <a:pt x="17525" y="60325"/>
                </a:lnTo>
                <a:lnTo>
                  <a:pt x="11430" y="62611"/>
                </a:lnTo>
                <a:lnTo>
                  <a:pt x="6731" y="66802"/>
                </a:lnTo>
                <a:lnTo>
                  <a:pt x="3683" y="73025"/>
                </a:lnTo>
                <a:lnTo>
                  <a:pt x="508" y="79248"/>
                </a:lnTo>
                <a:lnTo>
                  <a:pt x="16900" y="122386"/>
                </a:lnTo>
                <a:lnTo>
                  <a:pt x="19986" y="128920"/>
                </a:lnTo>
                <a:lnTo>
                  <a:pt x="22477" y="134526"/>
                </a:lnTo>
                <a:lnTo>
                  <a:pt x="24384" y="139192"/>
                </a:lnTo>
                <a:lnTo>
                  <a:pt x="26243" y="144121"/>
                </a:lnTo>
                <a:lnTo>
                  <a:pt x="28717" y="150461"/>
                </a:lnTo>
                <a:lnTo>
                  <a:pt x="31552" y="157543"/>
                </a:lnTo>
                <a:lnTo>
                  <a:pt x="34798" y="165481"/>
                </a:lnTo>
                <a:lnTo>
                  <a:pt x="40957" y="180816"/>
                </a:lnTo>
                <a:lnTo>
                  <a:pt x="56665" y="224371"/>
                </a:lnTo>
                <a:lnTo>
                  <a:pt x="59023" y="231124"/>
                </a:lnTo>
                <a:lnTo>
                  <a:pt x="61047" y="236805"/>
                </a:lnTo>
                <a:lnTo>
                  <a:pt x="62737" y="241427"/>
                </a:lnTo>
                <a:lnTo>
                  <a:pt x="64135" y="245110"/>
                </a:lnTo>
                <a:lnTo>
                  <a:pt x="66039" y="250825"/>
                </a:lnTo>
                <a:lnTo>
                  <a:pt x="84327" y="287274"/>
                </a:lnTo>
                <a:lnTo>
                  <a:pt x="96138" y="289941"/>
                </a:lnTo>
                <a:lnTo>
                  <a:pt x="102870" y="287274"/>
                </a:lnTo>
                <a:lnTo>
                  <a:pt x="110710" y="281441"/>
                </a:lnTo>
                <a:lnTo>
                  <a:pt x="114061" y="271383"/>
                </a:lnTo>
                <a:lnTo>
                  <a:pt x="112960" y="257109"/>
                </a:lnTo>
                <a:lnTo>
                  <a:pt x="98530" y="216023"/>
                </a:lnTo>
                <a:lnTo>
                  <a:pt x="90191" y="195456"/>
                </a:lnTo>
                <a:lnTo>
                  <a:pt x="86629" y="186531"/>
                </a:lnTo>
                <a:lnTo>
                  <a:pt x="83663" y="178986"/>
                </a:lnTo>
                <a:lnTo>
                  <a:pt x="81280" y="172847"/>
                </a:lnTo>
                <a:lnTo>
                  <a:pt x="79136" y="166969"/>
                </a:lnTo>
                <a:lnTo>
                  <a:pt x="65277" y="128143"/>
                </a:lnTo>
                <a:lnTo>
                  <a:pt x="142068" y="128143"/>
                </a:lnTo>
                <a:lnTo>
                  <a:pt x="140874" y="127523"/>
                </a:lnTo>
                <a:lnTo>
                  <a:pt x="94888" y="100514"/>
                </a:lnTo>
                <a:lnTo>
                  <a:pt x="47117" y="69469"/>
                </a:lnTo>
                <a:lnTo>
                  <a:pt x="37992" y="63968"/>
                </a:lnTo>
                <a:lnTo>
                  <a:pt x="30035" y="60610"/>
                </a:lnTo>
                <a:lnTo>
                  <a:pt x="23221" y="59396"/>
                </a:lnTo>
                <a:close/>
              </a:path>
              <a:path w="278129" h="290195">
                <a:moveTo>
                  <a:pt x="142068" y="128143"/>
                </a:moveTo>
                <a:lnTo>
                  <a:pt x="65277" y="128143"/>
                </a:lnTo>
                <a:lnTo>
                  <a:pt x="113690" y="156813"/>
                </a:lnTo>
                <a:lnTo>
                  <a:pt x="158543" y="181292"/>
                </a:lnTo>
                <a:lnTo>
                  <a:pt x="199848" y="201580"/>
                </a:lnTo>
                <a:lnTo>
                  <a:pt x="237617" y="217678"/>
                </a:lnTo>
                <a:lnTo>
                  <a:pt x="258494" y="221535"/>
                </a:lnTo>
                <a:lnTo>
                  <a:pt x="263778" y="220345"/>
                </a:lnTo>
                <a:lnTo>
                  <a:pt x="271186" y="216247"/>
                </a:lnTo>
                <a:lnTo>
                  <a:pt x="275891" y="210613"/>
                </a:lnTo>
                <a:lnTo>
                  <a:pt x="277905" y="203432"/>
                </a:lnTo>
                <a:lnTo>
                  <a:pt x="277240" y="194691"/>
                </a:lnTo>
                <a:lnTo>
                  <a:pt x="275082" y="184023"/>
                </a:lnTo>
                <a:lnTo>
                  <a:pt x="273050" y="176403"/>
                </a:lnTo>
                <a:lnTo>
                  <a:pt x="271272" y="171831"/>
                </a:lnTo>
                <a:lnTo>
                  <a:pt x="270330" y="169291"/>
                </a:lnTo>
                <a:lnTo>
                  <a:pt x="227584" y="169291"/>
                </a:lnTo>
                <a:lnTo>
                  <a:pt x="185098" y="150461"/>
                </a:lnTo>
                <a:lnTo>
                  <a:pt x="142068" y="128143"/>
                </a:lnTo>
                <a:close/>
              </a:path>
              <a:path w="278129" h="290195">
                <a:moveTo>
                  <a:pt x="181483" y="0"/>
                </a:moveTo>
                <a:lnTo>
                  <a:pt x="173083" y="4599"/>
                </a:lnTo>
                <a:lnTo>
                  <a:pt x="168100" y="10604"/>
                </a:lnTo>
                <a:lnTo>
                  <a:pt x="166570" y="18037"/>
                </a:lnTo>
                <a:lnTo>
                  <a:pt x="168528" y="26924"/>
                </a:lnTo>
                <a:lnTo>
                  <a:pt x="169925" y="30607"/>
                </a:lnTo>
                <a:lnTo>
                  <a:pt x="172338" y="35560"/>
                </a:lnTo>
                <a:lnTo>
                  <a:pt x="179450" y="48641"/>
                </a:lnTo>
                <a:lnTo>
                  <a:pt x="181990" y="53467"/>
                </a:lnTo>
                <a:lnTo>
                  <a:pt x="197500" y="90757"/>
                </a:lnTo>
                <a:lnTo>
                  <a:pt x="220502" y="150461"/>
                </a:lnTo>
                <a:lnTo>
                  <a:pt x="223900" y="159258"/>
                </a:lnTo>
                <a:lnTo>
                  <a:pt x="226440" y="166243"/>
                </a:lnTo>
                <a:lnTo>
                  <a:pt x="227584" y="169291"/>
                </a:lnTo>
                <a:lnTo>
                  <a:pt x="270330" y="169291"/>
                </a:lnTo>
                <a:lnTo>
                  <a:pt x="263261" y="150145"/>
                </a:lnTo>
                <a:lnTo>
                  <a:pt x="238760" y="83566"/>
                </a:lnTo>
                <a:lnTo>
                  <a:pt x="230759" y="61468"/>
                </a:lnTo>
                <a:lnTo>
                  <a:pt x="217737" y="31343"/>
                </a:lnTo>
                <a:lnTo>
                  <a:pt x="205168" y="11064"/>
                </a:lnTo>
                <a:lnTo>
                  <a:pt x="193075" y="621"/>
                </a:lnTo>
                <a:lnTo>
                  <a:pt x="1814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22918" y="4158426"/>
            <a:ext cx="372745" cy="314325"/>
          </a:xfrm>
          <a:custGeom>
            <a:avLst/>
            <a:gdLst/>
            <a:ahLst/>
            <a:cxnLst/>
            <a:rect l="l" t="t" r="r" b="b"/>
            <a:pathLst>
              <a:path w="372745" h="314325">
                <a:moveTo>
                  <a:pt x="229386" y="0"/>
                </a:moveTo>
                <a:lnTo>
                  <a:pt x="181385" y="1783"/>
                </a:lnTo>
                <a:lnTo>
                  <a:pt x="132085" y="14666"/>
                </a:lnTo>
                <a:lnTo>
                  <a:pt x="86646" y="37677"/>
                </a:lnTo>
                <a:lnTo>
                  <a:pt x="49540" y="68161"/>
                </a:lnTo>
                <a:lnTo>
                  <a:pt x="21945" y="104105"/>
                </a:lnTo>
                <a:lnTo>
                  <a:pt x="5038" y="143500"/>
                </a:lnTo>
                <a:lnTo>
                  <a:pt x="0" y="184334"/>
                </a:lnTo>
                <a:lnTo>
                  <a:pt x="8006" y="224597"/>
                </a:lnTo>
                <a:lnTo>
                  <a:pt x="28731" y="260081"/>
                </a:lnTo>
                <a:lnTo>
                  <a:pt x="59587" y="287321"/>
                </a:lnTo>
                <a:lnTo>
                  <a:pt x="98367" y="305607"/>
                </a:lnTo>
                <a:lnTo>
                  <a:pt x="142862" y="314230"/>
                </a:lnTo>
                <a:lnTo>
                  <a:pt x="190863" y="312482"/>
                </a:lnTo>
                <a:lnTo>
                  <a:pt x="240162" y="299654"/>
                </a:lnTo>
                <a:lnTo>
                  <a:pt x="285557" y="276597"/>
                </a:lnTo>
                <a:lnTo>
                  <a:pt x="322651" y="246097"/>
                </a:lnTo>
                <a:lnTo>
                  <a:pt x="350256" y="210150"/>
                </a:lnTo>
                <a:lnTo>
                  <a:pt x="367181" y="170753"/>
                </a:lnTo>
                <a:lnTo>
                  <a:pt x="372239" y="129903"/>
                </a:lnTo>
                <a:lnTo>
                  <a:pt x="364241" y="89596"/>
                </a:lnTo>
                <a:lnTo>
                  <a:pt x="343517" y="54112"/>
                </a:lnTo>
                <a:lnTo>
                  <a:pt x="312661" y="26876"/>
                </a:lnTo>
                <a:lnTo>
                  <a:pt x="273881" y="8601"/>
                </a:lnTo>
                <a:lnTo>
                  <a:pt x="22938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22918" y="4158426"/>
            <a:ext cx="372745" cy="314325"/>
          </a:xfrm>
          <a:custGeom>
            <a:avLst/>
            <a:gdLst/>
            <a:ahLst/>
            <a:cxnLst/>
            <a:rect l="l" t="t" r="r" b="b"/>
            <a:pathLst>
              <a:path w="372745" h="314325">
                <a:moveTo>
                  <a:pt x="8006" y="224597"/>
                </a:moveTo>
                <a:lnTo>
                  <a:pt x="0" y="184334"/>
                </a:lnTo>
                <a:lnTo>
                  <a:pt x="5038" y="143500"/>
                </a:lnTo>
                <a:lnTo>
                  <a:pt x="21945" y="104105"/>
                </a:lnTo>
                <a:lnTo>
                  <a:pt x="49540" y="68161"/>
                </a:lnTo>
                <a:lnTo>
                  <a:pt x="86646" y="37677"/>
                </a:lnTo>
                <a:lnTo>
                  <a:pt x="132085" y="14666"/>
                </a:lnTo>
                <a:lnTo>
                  <a:pt x="181385" y="1783"/>
                </a:lnTo>
                <a:lnTo>
                  <a:pt x="229386" y="0"/>
                </a:lnTo>
                <a:lnTo>
                  <a:pt x="273881" y="8601"/>
                </a:lnTo>
                <a:lnTo>
                  <a:pt x="312661" y="26876"/>
                </a:lnTo>
                <a:lnTo>
                  <a:pt x="343517" y="54112"/>
                </a:lnTo>
                <a:lnTo>
                  <a:pt x="364241" y="89596"/>
                </a:lnTo>
                <a:lnTo>
                  <a:pt x="372239" y="129903"/>
                </a:lnTo>
                <a:lnTo>
                  <a:pt x="367181" y="170753"/>
                </a:lnTo>
                <a:lnTo>
                  <a:pt x="350256" y="210150"/>
                </a:lnTo>
                <a:lnTo>
                  <a:pt x="322651" y="246097"/>
                </a:lnTo>
                <a:lnTo>
                  <a:pt x="285557" y="276597"/>
                </a:lnTo>
                <a:lnTo>
                  <a:pt x="240162" y="299654"/>
                </a:lnTo>
                <a:lnTo>
                  <a:pt x="190863" y="312482"/>
                </a:lnTo>
                <a:lnTo>
                  <a:pt x="142862" y="314230"/>
                </a:lnTo>
                <a:lnTo>
                  <a:pt x="98367" y="305607"/>
                </a:lnTo>
                <a:lnTo>
                  <a:pt x="59587" y="287321"/>
                </a:lnTo>
                <a:lnTo>
                  <a:pt x="28731" y="260081"/>
                </a:lnTo>
                <a:lnTo>
                  <a:pt x="8006" y="22459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53911" y="3890771"/>
            <a:ext cx="731519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66992" y="4169790"/>
            <a:ext cx="278130" cy="290195"/>
          </a:xfrm>
          <a:custGeom>
            <a:avLst/>
            <a:gdLst/>
            <a:ahLst/>
            <a:cxnLst/>
            <a:rect l="l" t="t" r="r" b="b"/>
            <a:pathLst>
              <a:path w="278129" h="290195">
                <a:moveTo>
                  <a:pt x="23221" y="59287"/>
                </a:moveTo>
                <a:lnTo>
                  <a:pt x="0" y="84962"/>
                </a:lnTo>
                <a:lnTo>
                  <a:pt x="2090" y="90693"/>
                </a:lnTo>
                <a:lnTo>
                  <a:pt x="3938" y="95198"/>
                </a:lnTo>
                <a:lnTo>
                  <a:pt x="6429" y="100774"/>
                </a:lnTo>
                <a:lnTo>
                  <a:pt x="9515" y="107303"/>
                </a:lnTo>
                <a:lnTo>
                  <a:pt x="16898" y="122312"/>
                </a:lnTo>
                <a:lnTo>
                  <a:pt x="19970" y="128841"/>
                </a:lnTo>
                <a:lnTo>
                  <a:pt x="22423" y="134417"/>
                </a:lnTo>
                <a:lnTo>
                  <a:pt x="28575" y="150018"/>
                </a:lnTo>
                <a:lnTo>
                  <a:pt x="31436" y="157138"/>
                </a:lnTo>
                <a:lnTo>
                  <a:pt x="46902" y="196264"/>
                </a:lnTo>
                <a:lnTo>
                  <a:pt x="56665" y="224297"/>
                </a:lnTo>
                <a:lnTo>
                  <a:pt x="59023" y="231012"/>
                </a:lnTo>
                <a:lnTo>
                  <a:pt x="61047" y="236680"/>
                </a:lnTo>
                <a:lnTo>
                  <a:pt x="64135" y="245109"/>
                </a:lnTo>
                <a:lnTo>
                  <a:pt x="66040" y="250824"/>
                </a:lnTo>
                <a:lnTo>
                  <a:pt x="89916" y="289813"/>
                </a:lnTo>
                <a:lnTo>
                  <a:pt x="96139" y="289813"/>
                </a:lnTo>
                <a:lnTo>
                  <a:pt x="102870" y="287273"/>
                </a:lnTo>
                <a:lnTo>
                  <a:pt x="110656" y="281370"/>
                </a:lnTo>
                <a:lnTo>
                  <a:pt x="114014" y="271287"/>
                </a:lnTo>
                <a:lnTo>
                  <a:pt x="112942" y="257038"/>
                </a:lnTo>
                <a:lnTo>
                  <a:pt x="107442" y="238632"/>
                </a:lnTo>
                <a:lnTo>
                  <a:pt x="105040" y="232437"/>
                </a:lnTo>
                <a:lnTo>
                  <a:pt x="94361" y="205612"/>
                </a:lnTo>
                <a:lnTo>
                  <a:pt x="90191" y="195347"/>
                </a:lnTo>
                <a:lnTo>
                  <a:pt x="86629" y="186451"/>
                </a:lnTo>
                <a:lnTo>
                  <a:pt x="71135" y="144520"/>
                </a:lnTo>
                <a:lnTo>
                  <a:pt x="65278" y="128015"/>
                </a:lnTo>
                <a:lnTo>
                  <a:pt x="141961" y="128015"/>
                </a:lnTo>
                <a:lnTo>
                  <a:pt x="140858" y="127444"/>
                </a:lnTo>
                <a:lnTo>
                  <a:pt x="94886" y="100441"/>
                </a:lnTo>
                <a:lnTo>
                  <a:pt x="47117" y="69341"/>
                </a:lnTo>
                <a:lnTo>
                  <a:pt x="37992" y="63894"/>
                </a:lnTo>
                <a:lnTo>
                  <a:pt x="30035" y="60531"/>
                </a:lnTo>
                <a:lnTo>
                  <a:pt x="23221" y="59287"/>
                </a:lnTo>
                <a:close/>
              </a:path>
              <a:path w="278129" h="290195">
                <a:moveTo>
                  <a:pt x="141961" y="128015"/>
                </a:moveTo>
                <a:lnTo>
                  <a:pt x="65278" y="128015"/>
                </a:lnTo>
                <a:lnTo>
                  <a:pt x="113690" y="156686"/>
                </a:lnTo>
                <a:lnTo>
                  <a:pt x="158543" y="181165"/>
                </a:lnTo>
                <a:lnTo>
                  <a:pt x="199848" y="201453"/>
                </a:lnTo>
                <a:lnTo>
                  <a:pt x="237617" y="217550"/>
                </a:lnTo>
                <a:lnTo>
                  <a:pt x="258441" y="221480"/>
                </a:lnTo>
                <a:lnTo>
                  <a:pt x="263779" y="220217"/>
                </a:lnTo>
                <a:lnTo>
                  <a:pt x="271186" y="216120"/>
                </a:lnTo>
                <a:lnTo>
                  <a:pt x="275891" y="210486"/>
                </a:lnTo>
                <a:lnTo>
                  <a:pt x="277905" y="203305"/>
                </a:lnTo>
                <a:lnTo>
                  <a:pt x="277241" y="194563"/>
                </a:lnTo>
                <a:lnTo>
                  <a:pt x="275082" y="184022"/>
                </a:lnTo>
                <a:lnTo>
                  <a:pt x="273050" y="176402"/>
                </a:lnTo>
                <a:lnTo>
                  <a:pt x="270325" y="169163"/>
                </a:lnTo>
                <a:lnTo>
                  <a:pt x="227457" y="169163"/>
                </a:lnTo>
                <a:lnTo>
                  <a:pt x="185044" y="150352"/>
                </a:lnTo>
                <a:lnTo>
                  <a:pt x="141961" y="128015"/>
                </a:lnTo>
                <a:close/>
              </a:path>
              <a:path w="278129" h="290195">
                <a:moveTo>
                  <a:pt x="181483" y="0"/>
                </a:moveTo>
                <a:lnTo>
                  <a:pt x="173081" y="4544"/>
                </a:lnTo>
                <a:lnTo>
                  <a:pt x="168084" y="10540"/>
                </a:lnTo>
                <a:lnTo>
                  <a:pt x="166516" y="17966"/>
                </a:lnTo>
                <a:lnTo>
                  <a:pt x="168402" y="26796"/>
                </a:lnTo>
                <a:lnTo>
                  <a:pt x="169926" y="30606"/>
                </a:lnTo>
                <a:lnTo>
                  <a:pt x="172212" y="35432"/>
                </a:lnTo>
                <a:lnTo>
                  <a:pt x="175641" y="41655"/>
                </a:lnTo>
                <a:lnTo>
                  <a:pt x="179451" y="48513"/>
                </a:lnTo>
                <a:lnTo>
                  <a:pt x="181991" y="53339"/>
                </a:lnTo>
                <a:lnTo>
                  <a:pt x="189347" y="70534"/>
                </a:lnTo>
                <a:lnTo>
                  <a:pt x="197500" y="90693"/>
                </a:lnTo>
                <a:lnTo>
                  <a:pt x="207583" y="116496"/>
                </a:lnTo>
                <a:lnTo>
                  <a:pt x="219583" y="147954"/>
                </a:lnTo>
                <a:lnTo>
                  <a:pt x="223901" y="159130"/>
                </a:lnTo>
                <a:lnTo>
                  <a:pt x="226441" y="166242"/>
                </a:lnTo>
                <a:lnTo>
                  <a:pt x="227457" y="169163"/>
                </a:lnTo>
                <a:lnTo>
                  <a:pt x="270325" y="169163"/>
                </a:lnTo>
                <a:lnTo>
                  <a:pt x="259873" y="141001"/>
                </a:lnTo>
                <a:lnTo>
                  <a:pt x="250519" y="115589"/>
                </a:lnTo>
                <a:lnTo>
                  <a:pt x="238760" y="83438"/>
                </a:lnTo>
                <a:lnTo>
                  <a:pt x="230759" y="61340"/>
                </a:lnTo>
                <a:lnTo>
                  <a:pt x="217683" y="31271"/>
                </a:lnTo>
                <a:lnTo>
                  <a:pt x="205120" y="11001"/>
                </a:lnTo>
                <a:lnTo>
                  <a:pt x="193057" y="565"/>
                </a:lnTo>
                <a:lnTo>
                  <a:pt x="1814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91227" y="4915219"/>
            <a:ext cx="372745" cy="314325"/>
          </a:xfrm>
          <a:custGeom>
            <a:avLst/>
            <a:gdLst/>
            <a:ahLst/>
            <a:cxnLst/>
            <a:rect l="l" t="t" r="r" b="b"/>
            <a:pathLst>
              <a:path w="372745" h="314325">
                <a:moveTo>
                  <a:pt x="229377" y="0"/>
                </a:moveTo>
                <a:lnTo>
                  <a:pt x="181376" y="1783"/>
                </a:lnTo>
                <a:lnTo>
                  <a:pt x="132077" y="14666"/>
                </a:lnTo>
                <a:lnTo>
                  <a:pt x="86682" y="37677"/>
                </a:lnTo>
                <a:lnTo>
                  <a:pt x="49588" y="68161"/>
                </a:lnTo>
                <a:lnTo>
                  <a:pt x="21983" y="104105"/>
                </a:lnTo>
                <a:lnTo>
                  <a:pt x="5058" y="143500"/>
                </a:lnTo>
                <a:lnTo>
                  <a:pt x="0" y="184334"/>
                </a:lnTo>
                <a:lnTo>
                  <a:pt x="7998" y="224597"/>
                </a:lnTo>
                <a:lnTo>
                  <a:pt x="28722" y="260081"/>
                </a:lnTo>
                <a:lnTo>
                  <a:pt x="59578" y="287321"/>
                </a:lnTo>
                <a:lnTo>
                  <a:pt x="98358" y="305607"/>
                </a:lnTo>
                <a:lnTo>
                  <a:pt x="142853" y="314230"/>
                </a:lnTo>
                <a:lnTo>
                  <a:pt x="190854" y="312482"/>
                </a:lnTo>
                <a:lnTo>
                  <a:pt x="240154" y="299654"/>
                </a:lnTo>
                <a:lnTo>
                  <a:pt x="285548" y="276597"/>
                </a:lnTo>
                <a:lnTo>
                  <a:pt x="322642" y="246097"/>
                </a:lnTo>
                <a:lnTo>
                  <a:pt x="350247" y="210150"/>
                </a:lnTo>
                <a:lnTo>
                  <a:pt x="367172" y="170753"/>
                </a:lnTo>
                <a:lnTo>
                  <a:pt x="372231" y="129903"/>
                </a:lnTo>
                <a:lnTo>
                  <a:pt x="364233" y="89596"/>
                </a:lnTo>
                <a:lnTo>
                  <a:pt x="343508" y="54112"/>
                </a:lnTo>
                <a:lnTo>
                  <a:pt x="312652" y="26876"/>
                </a:lnTo>
                <a:lnTo>
                  <a:pt x="273872" y="8601"/>
                </a:lnTo>
                <a:lnTo>
                  <a:pt x="2293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91227" y="4915219"/>
            <a:ext cx="372745" cy="314325"/>
          </a:xfrm>
          <a:custGeom>
            <a:avLst/>
            <a:gdLst/>
            <a:ahLst/>
            <a:cxnLst/>
            <a:rect l="l" t="t" r="r" b="b"/>
            <a:pathLst>
              <a:path w="372745" h="314325">
                <a:moveTo>
                  <a:pt x="7998" y="224597"/>
                </a:moveTo>
                <a:lnTo>
                  <a:pt x="0" y="184334"/>
                </a:lnTo>
                <a:lnTo>
                  <a:pt x="5058" y="143500"/>
                </a:lnTo>
                <a:lnTo>
                  <a:pt x="21983" y="104105"/>
                </a:lnTo>
                <a:lnTo>
                  <a:pt x="49588" y="68161"/>
                </a:lnTo>
                <a:lnTo>
                  <a:pt x="86682" y="37677"/>
                </a:lnTo>
                <a:lnTo>
                  <a:pt x="132077" y="14666"/>
                </a:lnTo>
                <a:lnTo>
                  <a:pt x="181376" y="1783"/>
                </a:lnTo>
                <a:lnTo>
                  <a:pt x="229377" y="0"/>
                </a:lnTo>
                <a:lnTo>
                  <a:pt x="273872" y="8601"/>
                </a:lnTo>
                <a:lnTo>
                  <a:pt x="312652" y="26876"/>
                </a:lnTo>
                <a:lnTo>
                  <a:pt x="343508" y="54112"/>
                </a:lnTo>
                <a:lnTo>
                  <a:pt x="364233" y="89596"/>
                </a:lnTo>
                <a:lnTo>
                  <a:pt x="372231" y="129903"/>
                </a:lnTo>
                <a:lnTo>
                  <a:pt x="367172" y="170753"/>
                </a:lnTo>
                <a:lnTo>
                  <a:pt x="350247" y="210150"/>
                </a:lnTo>
                <a:lnTo>
                  <a:pt x="322642" y="246097"/>
                </a:lnTo>
                <a:lnTo>
                  <a:pt x="285548" y="276597"/>
                </a:lnTo>
                <a:lnTo>
                  <a:pt x="240154" y="299654"/>
                </a:lnTo>
                <a:lnTo>
                  <a:pt x="190854" y="312482"/>
                </a:lnTo>
                <a:lnTo>
                  <a:pt x="142853" y="314230"/>
                </a:lnTo>
                <a:lnTo>
                  <a:pt x="98358" y="305607"/>
                </a:lnTo>
                <a:lnTo>
                  <a:pt x="59578" y="287321"/>
                </a:lnTo>
                <a:lnTo>
                  <a:pt x="28722" y="260081"/>
                </a:lnTo>
                <a:lnTo>
                  <a:pt x="7998" y="22459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98887" y="4934271"/>
            <a:ext cx="179070" cy="249554"/>
          </a:xfrm>
          <a:custGeom>
            <a:avLst/>
            <a:gdLst/>
            <a:ahLst/>
            <a:cxnLst/>
            <a:rect l="l" t="t" r="r" b="b"/>
            <a:pathLst>
              <a:path w="179070" h="249554">
                <a:moveTo>
                  <a:pt x="107251" y="0"/>
                </a:moveTo>
                <a:lnTo>
                  <a:pt x="100488" y="1456"/>
                </a:lnTo>
                <a:lnTo>
                  <a:pt x="94646" y="3615"/>
                </a:lnTo>
                <a:lnTo>
                  <a:pt x="90582" y="7425"/>
                </a:lnTo>
                <a:lnTo>
                  <a:pt x="87915" y="13013"/>
                </a:lnTo>
                <a:lnTo>
                  <a:pt x="85248" y="13394"/>
                </a:lnTo>
                <a:lnTo>
                  <a:pt x="35687" y="42683"/>
                </a:lnTo>
                <a:lnTo>
                  <a:pt x="12350" y="86800"/>
                </a:lnTo>
                <a:lnTo>
                  <a:pt x="0" y="146554"/>
                </a:lnTo>
                <a:lnTo>
                  <a:pt x="1313" y="173132"/>
                </a:lnTo>
                <a:lnTo>
                  <a:pt x="14388" y="211429"/>
                </a:lnTo>
                <a:lnTo>
                  <a:pt x="47910" y="241486"/>
                </a:lnTo>
                <a:lnTo>
                  <a:pt x="78359" y="249503"/>
                </a:lnTo>
                <a:lnTo>
                  <a:pt x="93809" y="248540"/>
                </a:lnTo>
                <a:lnTo>
                  <a:pt x="109378" y="244280"/>
                </a:lnTo>
                <a:lnTo>
                  <a:pt x="128353" y="234777"/>
                </a:lnTo>
                <a:lnTo>
                  <a:pt x="145637" y="221309"/>
                </a:lnTo>
                <a:lnTo>
                  <a:pt x="156773" y="208831"/>
                </a:lnTo>
                <a:lnTo>
                  <a:pt x="80867" y="208831"/>
                </a:lnTo>
                <a:lnTo>
                  <a:pt x="73723" y="207650"/>
                </a:lnTo>
                <a:lnTo>
                  <a:pt x="42237" y="165020"/>
                </a:lnTo>
                <a:lnTo>
                  <a:pt x="41608" y="145188"/>
                </a:lnTo>
                <a:lnTo>
                  <a:pt x="44765" y="123213"/>
                </a:lnTo>
                <a:lnTo>
                  <a:pt x="58316" y="82970"/>
                </a:lnTo>
                <a:lnTo>
                  <a:pt x="87788" y="54288"/>
                </a:lnTo>
                <a:lnTo>
                  <a:pt x="91598" y="53272"/>
                </a:lnTo>
                <a:lnTo>
                  <a:pt x="137176" y="53272"/>
                </a:lnTo>
                <a:lnTo>
                  <a:pt x="137572" y="51621"/>
                </a:lnTo>
                <a:lnTo>
                  <a:pt x="138842" y="46795"/>
                </a:lnTo>
                <a:lnTo>
                  <a:pt x="138588" y="42096"/>
                </a:lnTo>
                <a:lnTo>
                  <a:pt x="136810" y="37397"/>
                </a:lnTo>
                <a:lnTo>
                  <a:pt x="113442" y="1139"/>
                </a:lnTo>
                <a:lnTo>
                  <a:pt x="107251" y="0"/>
                </a:lnTo>
                <a:close/>
              </a:path>
              <a:path w="179070" h="249554">
                <a:moveTo>
                  <a:pt x="155606" y="151443"/>
                </a:moveTo>
                <a:lnTo>
                  <a:pt x="146335" y="154999"/>
                </a:lnTo>
                <a:lnTo>
                  <a:pt x="141763" y="159444"/>
                </a:lnTo>
                <a:lnTo>
                  <a:pt x="136302" y="167064"/>
                </a:lnTo>
                <a:lnTo>
                  <a:pt x="130802" y="174831"/>
                </a:lnTo>
                <a:lnTo>
                  <a:pt x="126301" y="181002"/>
                </a:lnTo>
                <a:lnTo>
                  <a:pt x="95154" y="206561"/>
                </a:lnTo>
                <a:lnTo>
                  <a:pt x="80867" y="208831"/>
                </a:lnTo>
                <a:lnTo>
                  <a:pt x="156773" y="208831"/>
                </a:lnTo>
                <a:lnTo>
                  <a:pt x="161206" y="203864"/>
                </a:lnTo>
                <a:lnTo>
                  <a:pt x="175037" y="182431"/>
                </a:lnTo>
                <a:lnTo>
                  <a:pt x="178339" y="176462"/>
                </a:lnTo>
                <a:lnTo>
                  <a:pt x="178974" y="170874"/>
                </a:lnTo>
                <a:lnTo>
                  <a:pt x="176837" y="165020"/>
                </a:lnTo>
                <a:lnTo>
                  <a:pt x="175037" y="160460"/>
                </a:lnTo>
                <a:lnTo>
                  <a:pt x="171608" y="156777"/>
                </a:lnTo>
                <a:lnTo>
                  <a:pt x="166528" y="154364"/>
                </a:lnTo>
                <a:lnTo>
                  <a:pt x="161067" y="151697"/>
                </a:lnTo>
                <a:lnTo>
                  <a:pt x="155606" y="151443"/>
                </a:lnTo>
                <a:close/>
              </a:path>
              <a:path w="179070" h="249554">
                <a:moveTo>
                  <a:pt x="137176" y="53272"/>
                </a:moveTo>
                <a:lnTo>
                  <a:pt x="91598" y="53272"/>
                </a:lnTo>
                <a:lnTo>
                  <a:pt x="93249" y="53399"/>
                </a:lnTo>
                <a:lnTo>
                  <a:pt x="95408" y="53526"/>
                </a:lnTo>
                <a:lnTo>
                  <a:pt x="98202" y="55304"/>
                </a:lnTo>
                <a:lnTo>
                  <a:pt x="101631" y="58733"/>
                </a:lnTo>
                <a:lnTo>
                  <a:pt x="107249" y="63259"/>
                </a:lnTo>
                <a:lnTo>
                  <a:pt x="113045" y="65797"/>
                </a:lnTo>
                <a:lnTo>
                  <a:pt x="119008" y="66359"/>
                </a:lnTo>
                <a:lnTo>
                  <a:pt x="125126" y="64956"/>
                </a:lnTo>
                <a:lnTo>
                  <a:pt x="131857" y="62416"/>
                </a:lnTo>
                <a:lnTo>
                  <a:pt x="136048" y="57971"/>
                </a:lnTo>
                <a:lnTo>
                  <a:pt x="137176" y="53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153400" y="1752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05600" y="2057400"/>
            <a:ext cx="1600200" cy="1447800"/>
          </a:xfrm>
          <a:custGeom>
            <a:avLst/>
            <a:gdLst/>
            <a:ahLst/>
            <a:cxnLst/>
            <a:rect l="l" t="t" r="r" b="b"/>
            <a:pathLst>
              <a:path w="1600200" h="1447800">
                <a:moveTo>
                  <a:pt x="1200150" y="0"/>
                </a:moveTo>
                <a:lnTo>
                  <a:pt x="400050" y="0"/>
                </a:lnTo>
                <a:lnTo>
                  <a:pt x="0" y="723900"/>
                </a:lnTo>
                <a:lnTo>
                  <a:pt x="400050" y="1447800"/>
                </a:lnTo>
                <a:lnTo>
                  <a:pt x="1200150" y="1447800"/>
                </a:lnTo>
                <a:lnTo>
                  <a:pt x="1600200" y="723900"/>
                </a:lnTo>
                <a:lnTo>
                  <a:pt x="120015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05600" y="2057400"/>
            <a:ext cx="1600200" cy="1447800"/>
          </a:xfrm>
          <a:custGeom>
            <a:avLst/>
            <a:gdLst/>
            <a:ahLst/>
            <a:cxnLst/>
            <a:rect l="l" t="t" r="r" b="b"/>
            <a:pathLst>
              <a:path w="1600200" h="1447800">
                <a:moveTo>
                  <a:pt x="0" y="723900"/>
                </a:moveTo>
                <a:lnTo>
                  <a:pt x="400050" y="0"/>
                </a:lnTo>
                <a:lnTo>
                  <a:pt x="1200150" y="0"/>
                </a:lnTo>
                <a:lnTo>
                  <a:pt x="1600200" y="723900"/>
                </a:lnTo>
                <a:lnTo>
                  <a:pt x="1200150" y="1447800"/>
                </a:lnTo>
                <a:lnTo>
                  <a:pt x="400050" y="1447800"/>
                </a:lnTo>
                <a:lnTo>
                  <a:pt x="0" y="723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772400" y="1981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772400" y="1981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898638" y="1936115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077200" y="26670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077200" y="26670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96200" y="33528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696200" y="33528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822438" y="3307969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77000" y="26670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477000" y="26670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010400" y="1905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010400" y="1905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113269" y="1859915"/>
            <a:ext cx="26860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58000" y="3352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858000" y="3352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960869" y="3307969"/>
            <a:ext cx="26860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077200" y="1676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248400" y="2895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248400" y="2819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943600" y="2667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943600" y="2667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821679" y="2537460"/>
            <a:ext cx="649224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065520" y="2537460"/>
            <a:ext cx="537972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000369" y="2621915"/>
            <a:ext cx="81216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14680" algn="l"/>
              </a:tabLst>
            </a:pPr>
            <a:r>
              <a:rPr dirty="0" sz="2400" b="1">
                <a:latin typeface="Comic Sans MS"/>
                <a:cs typeface="Comic Sans MS"/>
              </a:rPr>
              <a:t>O	</a:t>
            </a: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229600" y="16002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229600" y="16002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400"/>
                </a:move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107680" y="1470660"/>
            <a:ext cx="649224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351519" y="1470660"/>
            <a:ext cx="537972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8286750" y="1554734"/>
            <a:ext cx="26924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458200" y="26670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228600" y="0"/>
                </a:moveTo>
                <a:lnTo>
                  <a:pt x="176188" y="4023"/>
                </a:lnTo>
                <a:lnTo>
                  <a:pt x="128073" y="15484"/>
                </a:lnTo>
                <a:lnTo>
                  <a:pt x="85628" y="33470"/>
                </a:lnTo>
                <a:lnTo>
                  <a:pt x="50225" y="57067"/>
                </a:lnTo>
                <a:lnTo>
                  <a:pt x="23237" y="85363"/>
                </a:lnTo>
                <a:lnTo>
                  <a:pt x="0" y="152400"/>
                </a:lnTo>
                <a:lnTo>
                  <a:pt x="6038" y="187354"/>
                </a:lnTo>
                <a:lnTo>
                  <a:pt x="50225" y="247732"/>
                </a:lnTo>
                <a:lnTo>
                  <a:pt x="85628" y="271329"/>
                </a:lnTo>
                <a:lnTo>
                  <a:pt x="128073" y="289315"/>
                </a:lnTo>
                <a:lnTo>
                  <a:pt x="176188" y="300776"/>
                </a:lnTo>
                <a:lnTo>
                  <a:pt x="228600" y="304800"/>
                </a:lnTo>
                <a:lnTo>
                  <a:pt x="281011" y="300776"/>
                </a:lnTo>
                <a:lnTo>
                  <a:pt x="329126" y="289315"/>
                </a:lnTo>
                <a:lnTo>
                  <a:pt x="371571" y="271329"/>
                </a:lnTo>
                <a:lnTo>
                  <a:pt x="406974" y="247732"/>
                </a:lnTo>
                <a:lnTo>
                  <a:pt x="433962" y="219436"/>
                </a:lnTo>
                <a:lnTo>
                  <a:pt x="457200" y="152400"/>
                </a:lnTo>
                <a:lnTo>
                  <a:pt x="451161" y="117445"/>
                </a:lnTo>
                <a:lnTo>
                  <a:pt x="406974" y="57067"/>
                </a:lnTo>
                <a:lnTo>
                  <a:pt x="371571" y="33470"/>
                </a:lnTo>
                <a:lnTo>
                  <a:pt x="329126" y="15484"/>
                </a:lnTo>
                <a:lnTo>
                  <a:pt x="281011" y="4023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458200" y="26670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152400"/>
                </a:move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  <a:lnTo>
                  <a:pt x="281011" y="4023"/>
                </a:lnTo>
                <a:lnTo>
                  <a:pt x="329126" y="15484"/>
                </a:lnTo>
                <a:lnTo>
                  <a:pt x="371571" y="33470"/>
                </a:lnTo>
                <a:lnTo>
                  <a:pt x="406974" y="57067"/>
                </a:lnTo>
                <a:lnTo>
                  <a:pt x="433962" y="85363"/>
                </a:lnTo>
                <a:lnTo>
                  <a:pt x="457200" y="152400"/>
                </a:lnTo>
                <a:lnTo>
                  <a:pt x="451161" y="187354"/>
                </a:lnTo>
                <a:lnTo>
                  <a:pt x="406974" y="247732"/>
                </a:lnTo>
                <a:lnTo>
                  <a:pt x="371571" y="271329"/>
                </a:lnTo>
                <a:lnTo>
                  <a:pt x="329126" y="289315"/>
                </a:lnTo>
                <a:lnTo>
                  <a:pt x="281011" y="300776"/>
                </a:lnTo>
                <a:lnTo>
                  <a:pt x="228600" y="304800"/>
                </a:lnTo>
                <a:lnTo>
                  <a:pt x="176188" y="300776"/>
                </a:lnTo>
                <a:lnTo>
                  <a:pt x="128073" y="289315"/>
                </a:lnTo>
                <a:lnTo>
                  <a:pt x="85628" y="271329"/>
                </a:lnTo>
                <a:lnTo>
                  <a:pt x="50225" y="247732"/>
                </a:lnTo>
                <a:lnTo>
                  <a:pt x="23237" y="219436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8203438" y="2621915"/>
            <a:ext cx="590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3065" algn="l"/>
              </a:tabLst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	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562600" y="28956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0"/>
                </a:lnTo>
              </a:path>
            </a:pathLst>
          </a:custGeom>
          <a:ln w="571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477000" y="3657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0"/>
                </a:lnTo>
              </a:path>
            </a:pathLst>
          </a:custGeom>
          <a:ln w="571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90"/>
              </a:lnSpc>
            </a:pPr>
            <a:fld id="{81D60167-4931-47E6-BA6A-407CBD079E47}" type="slidenum">
              <a:rPr dirty="0"/>
              <a:t>17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0616" y="667512"/>
            <a:ext cx="5420867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5279" rIns="0" bIns="0" rtlCol="0" vert="horz">
            <a:spAutoFit/>
          </a:bodyPr>
          <a:lstStyle/>
          <a:p>
            <a:pPr marL="1175385">
              <a:lnSpc>
                <a:spcPct val="100000"/>
              </a:lnSpc>
            </a:pPr>
            <a:r>
              <a:rPr dirty="0"/>
              <a:t>Chargraff’s</a:t>
            </a:r>
            <a:r>
              <a:rPr dirty="0" spc="-70"/>
              <a:t> </a:t>
            </a:r>
            <a:r>
              <a:rPr dirty="0"/>
              <a:t>Rule: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1497" y="1928495"/>
            <a:ext cx="5000625" cy="3477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buSzPct val="88888"/>
              <a:buFont typeface="Comic Sans MS"/>
              <a:buChar char="•"/>
              <a:tabLst>
                <a:tab pos="292100" algn="l"/>
              </a:tabLst>
            </a:pPr>
            <a:r>
              <a:rPr dirty="0" sz="3600" spc="-5" b="1">
                <a:latin typeface="Comic Sans MS"/>
                <a:cs typeface="Comic Sans MS"/>
              </a:rPr>
              <a:t>Adenine </a:t>
            </a:r>
            <a:r>
              <a:rPr dirty="0" sz="3600" b="1">
                <a:latin typeface="Comic Sans MS"/>
                <a:cs typeface="Comic Sans MS"/>
              </a:rPr>
              <a:t>and</a:t>
            </a:r>
            <a:r>
              <a:rPr dirty="0" sz="3600" spc="-70" b="1">
                <a:latin typeface="Comic Sans MS"/>
                <a:cs typeface="Comic Sans MS"/>
              </a:rPr>
              <a:t> </a:t>
            </a:r>
            <a:r>
              <a:rPr dirty="0" sz="3600" b="1">
                <a:latin typeface="Comic Sans MS"/>
                <a:cs typeface="Comic Sans MS"/>
              </a:rPr>
              <a:t>Thymine  always </a:t>
            </a:r>
            <a:r>
              <a:rPr dirty="0" sz="3600" spc="-5" b="1">
                <a:latin typeface="Comic Sans MS"/>
                <a:cs typeface="Comic Sans MS"/>
              </a:rPr>
              <a:t>join</a:t>
            </a:r>
            <a:r>
              <a:rPr dirty="0" sz="3600" spc="-100" b="1">
                <a:latin typeface="Comic Sans MS"/>
                <a:cs typeface="Comic Sans MS"/>
              </a:rPr>
              <a:t> </a:t>
            </a:r>
            <a:r>
              <a:rPr dirty="0" sz="3600" spc="-5" b="1">
                <a:latin typeface="Comic Sans MS"/>
                <a:cs typeface="Comic Sans MS"/>
              </a:rPr>
              <a:t>together</a:t>
            </a:r>
            <a:endParaRPr sz="3600">
              <a:latin typeface="Comic Sans MS"/>
              <a:cs typeface="Comic Sans MS"/>
            </a:endParaRPr>
          </a:p>
          <a:p>
            <a:pPr algn="ctr" marL="1270">
              <a:lnSpc>
                <a:spcPct val="100000"/>
              </a:lnSpc>
              <a:spcBef>
                <a:spcPts val="785"/>
              </a:spcBef>
              <a:tabLst>
                <a:tab pos="1355725" algn="l"/>
              </a:tabLst>
            </a:pPr>
            <a:r>
              <a:rPr dirty="0" sz="3200" b="1">
                <a:latin typeface="Comic Sans MS"/>
                <a:cs typeface="Comic Sans MS"/>
              </a:rPr>
              <a:t>A	T</a:t>
            </a:r>
            <a:endParaRPr sz="3200">
              <a:latin typeface="Comic Sans MS"/>
              <a:cs typeface="Comic Sans MS"/>
            </a:endParaRPr>
          </a:p>
          <a:p>
            <a:pPr marL="308610" indent="-279400">
              <a:lnSpc>
                <a:spcPct val="100000"/>
              </a:lnSpc>
              <a:spcBef>
                <a:spcPts val="844"/>
              </a:spcBef>
              <a:buSzPct val="88888"/>
              <a:buFont typeface="Comic Sans MS"/>
              <a:buChar char="•"/>
              <a:tabLst>
                <a:tab pos="309245" algn="l"/>
              </a:tabLst>
            </a:pPr>
            <a:r>
              <a:rPr dirty="0" sz="3600" b="1">
                <a:latin typeface="Comic Sans MS"/>
                <a:cs typeface="Comic Sans MS"/>
              </a:rPr>
              <a:t>Cytosine and</a:t>
            </a:r>
            <a:r>
              <a:rPr dirty="0" sz="3600" spc="-130" b="1">
                <a:latin typeface="Comic Sans MS"/>
                <a:cs typeface="Comic Sans MS"/>
              </a:rPr>
              <a:t> </a:t>
            </a:r>
            <a:r>
              <a:rPr dirty="0" sz="3600" b="1">
                <a:latin typeface="Comic Sans MS"/>
                <a:cs typeface="Comic Sans MS"/>
              </a:rPr>
              <a:t>Guanine</a:t>
            </a:r>
            <a:endParaRPr sz="3600">
              <a:latin typeface="Comic Sans MS"/>
              <a:cs typeface="Comic Sans MS"/>
            </a:endParaRPr>
          </a:p>
          <a:p>
            <a:pPr algn="ctr" marL="2540">
              <a:lnSpc>
                <a:spcPct val="100000"/>
              </a:lnSpc>
            </a:pPr>
            <a:r>
              <a:rPr dirty="0" sz="3600" b="1">
                <a:latin typeface="Comic Sans MS"/>
                <a:cs typeface="Comic Sans MS"/>
              </a:rPr>
              <a:t>always </a:t>
            </a:r>
            <a:r>
              <a:rPr dirty="0" sz="3600" spc="-5" b="1">
                <a:latin typeface="Comic Sans MS"/>
                <a:cs typeface="Comic Sans MS"/>
              </a:rPr>
              <a:t>join</a:t>
            </a:r>
            <a:r>
              <a:rPr dirty="0" sz="3600" spc="-95" b="1">
                <a:latin typeface="Comic Sans MS"/>
                <a:cs typeface="Comic Sans MS"/>
              </a:rPr>
              <a:t> </a:t>
            </a:r>
            <a:r>
              <a:rPr dirty="0" sz="3600" spc="-5" b="1">
                <a:latin typeface="Comic Sans MS"/>
                <a:cs typeface="Comic Sans MS"/>
              </a:rPr>
              <a:t>together</a:t>
            </a:r>
            <a:endParaRPr sz="3600">
              <a:latin typeface="Comic Sans MS"/>
              <a:cs typeface="Comic Sans MS"/>
            </a:endParaRPr>
          </a:p>
          <a:p>
            <a:pPr algn="ctr" marL="2540">
              <a:lnSpc>
                <a:spcPct val="100000"/>
              </a:lnSpc>
              <a:spcBef>
                <a:spcPts val="785"/>
              </a:spcBef>
              <a:tabLst>
                <a:tab pos="1310005" algn="l"/>
              </a:tabLst>
            </a:pPr>
            <a:r>
              <a:rPr dirty="0" sz="3200" b="1">
                <a:latin typeface="Comic Sans MS"/>
                <a:cs typeface="Comic Sans MS"/>
              </a:rPr>
              <a:t>C	G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3400" y="3157473"/>
            <a:ext cx="457200" cy="85725"/>
          </a:xfrm>
          <a:custGeom>
            <a:avLst/>
            <a:gdLst/>
            <a:ahLst/>
            <a:cxnLst/>
            <a:rect l="l" t="t" r="r" b="b"/>
            <a:pathLst>
              <a:path w="457200" h="85725">
                <a:moveTo>
                  <a:pt x="371475" y="0"/>
                </a:moveTo>
                <a:lnTo>
                  <a:pt x="371475" y="85725"/>
                </a:lnTo>
                <a:lnTo>
                  <a:pt x="428709" y="57150"/>
                </a:lnTo>
                <a:lnTo>
                  <a:pt x="385699" y="57150"/>
                </a:lnTo>
                <a:lnTo>
                  <a:pt x="385699" y="28575"/>
                </a:lnTo>
                <a:lnTo>
                  <a:pt x="428540" y="28575"/>
                </a:lnTo>
                <a:lnTo>
                  <a:pt x="371475" y="0"/>
                </a:lnTo>
                <a:close/>
              </a:path>
              <a:path w="457200" h="85725">
                <a:moveTo>
                  <a:pt x="37147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371475" y="57150"/>
                </a:lnTo>
                <a:lnTo>
                  <a:pt x="371475" y="28575"/>
                </a:lnTo>
                <a:close/>
              </a:path>
              <a:path w="457200" h="85725">
                <a:moveTo>
                  <a:pt x="428540" y="28575"/>
                </a:moveTo>
                <a:lnTo>
                  <a:pt x="385699" y="28575"/>
                </a:lnTo>
                <a:lnTo>
                  <a:pt x="385699" y="57150"/>
                </a:lnTo>
                <a:lnTo>
                  <a:pt x="428709" y="57150"/>
                </a:lnTo>
                <a:lnTo>
                  <a:pt x="457200" y="42925"/>
                </a:lnTo>
                <a:lnTo>
                  <a:pt x="428540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3400" y="3309873"/>
            <a:ext cx="457200" cy="85725"/>
          </a:xfrm>
          <a:custGeom>
            <a:avLst/>
            <a:gdLst/>
            <a:ahLst/>
            <a:cxnLst/>
            <a:rect l="l" t="t" r="r" b="b"/>
            <a:pathLst>
              <a:path w="457200" h="85725">
                <a:moveTo>
                  <a:pt x="85725" y="0"/>
                </a:moveTo>
                <a:lnTo>
                  <a:pt x="0" y="42925"/>
                </a:lnTo>
                <a:lnTo>
                  <a:pt x="85725" y="85725"/>
                </a:lnTo>
                <a:lnTo>
                  <a:pt x="85725" y="57150"/>
                </a:lnTo>
                <a:lnTo>
                  <a:pt x="71374" y="57150"/>
                </a:lnTo>
                <a:lnTo>
                  <a:pt x="71374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457200" h="85725">
                <a:moveTo>
                  <a:pt x="85725" y="28575"/>
                </a:moveTo>
                <a:lnTo>
                  <a:pt x="71374" y="28575"/>
                </a:lnTo>
                <a:lnTo>
                  <a:pt x="71374" y="57150"/>
                </a:lnTo>
                <a:lnTo>
                  <a:pt x="85725" y="57150"/>
                </a:lnTo>
                <a:lnTo>
                  <a:pt x="85725" y="28575"/>
                </a:lnTo>
                <a:close/>
              </a:path>
              <a:path w="457200" h="85725">
                <a:moveTo>
                  <a:pt x="457200" y="28575"/>
                </a:moveTo>
                <a:lnTo>
                  <a:pt x="85725" y="28575"/>
                </a:lnTo>
                <a:lnTo>
                  <a:pt x="85725" y="57150"/>
                </a:lnTo>
                <a:lnTo>
                  <a:pt x="457200" y="57150"/>
                </a:lnTo>
                <a:lnTo>
                  <a:pt x="457200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43400" y="4833873"/>
            <a:ext cx="457200" cy="85725"/>
          </a:xfrm>
          <a:custGeom>
            <a:avLst/>
            <a:gdLst/>
            <a:ahLst/>
            <a:cxnLst/>
            <a:rect l="l" t="t" r="r" b="b"/>
            <a:pathLst>
              <a:path w="457200" h="85725">
                <a:moveTo>
                  <a:pt x="371475" y="0"/>
                </a:moveTo>
                <a:lnTo>
                  <a:pt x="371475" y="85725"/>
                </a:lnTo>
                <a:lnTo>
                  <a:pt x="428709" y="57150"/>
                </a:lnTo>
                <a:lnTo>
                  <a:pt x="385699" y="57150"/>
                </a:lnTo>
                <a:lnTo>
                  <a:pt x="385699" y="28575"/>
                </a:lnTo>
                <a:lnTo>
                  <a:pt x="428540" y="28575"/>
                </a:lnTo>
                <a:lnTo>
                  <a:pt x="371475" y="0"/>
                </a:lnTo>
                <a:close/>
              </a:path>
              <a:path w="457200" h="85725">
                <a:moveTo>
                  <a:pt x="37147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371475" y="57150"/>
                </a:lnTo>
                <a:lnTo>
                  <a:pt x="371475" y="28575"/>
                </a:lnTo>
                <a:close/>
              </a:path>
              <a:path w="457200" h="85725">
                <a:moveTo>
                  <a:pt x="428540" y="28575"/>
                </a:moveTo>
                <a:lnTo>
                  <a:pt x="385699" y="28575"/>
                </a:lnTo>
                <a:lnTo>
                  <a:pt x="385699" y="57150"/>
                </a:lnTo>
                <a:lnTo>
                  <a:pt x="428709" y="57150"/>
                </a:lnTo>
                <a:lnTo>
                  <a:pt x="457200" y="42925"/>
                </a:lnTo>
                <a:lnTo>
                  <a:pt x="428540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43400" y="4986273"/>
            <a:ext cx="457200" cy="85725"/>
          </a:xfrm>
          <a:custGeom>
            <a:avLst/>
            <a:gdLst/>
            <a:ahLst/>
            <a:cxnLst/>
            <a:rect l="l" t="t" r="r" b="b"/>
            <a:pathLst>
              <a:path w="457200" h="85725">
                <a:moveTo>
                  <a:pt x="85725" y="0"/>
                </a:moveTo>
                <a:lnTo>
                  <a:pt x="0" y="42925"/>
                </a:lnTo>
                <a:lnTo>
                  <a:pt x="85725" y="85725"/>
                </a:lnTo>
                <a:lnTo>
                  <a:pt x="85725" y="57150"/>
                </a:lnTo>
                <a:lnTo>
                  <a:pt x="71374" y="57150"/>
                </a:lnTo>
                <a:lnTo>
                  <a:pt x="71374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457200" h="85725">
                <a:moveTo>
                  <a:pt x="85725" y="28575"/>
                </a:moveTo>
                <a:lnTo>
                  <a:pt x="71374" y="28575"/>
                </a:lnTo>
                <a:lnTo>
                  <a:pt x="71374" y="57150"/>
                </a:lnTo>
                <a:lnTo>
                  <a:pt x="85725" y="57150"/>
                </a:lnTo>
                <a:lnTo>
                  <a:pt x="85725" y="28575"/>
                </a:lnTo>
                <a:close/>
              </a:path>
              <a:path w="457200" h="85725">
                <a:moveTo>
                  <a:pt x="457200" y="28575"/>
                </a:moveTo>
                <a:lnTo>
                  <a:pt x="85725" y="28575"/>
                </a:lnTo>
                <a:lnTo>
                  <a:pt x="85725" y="57150"/>
                </a:lnTo>
                <a:lnTo>
                  <a:pt x="457200" y="57150"/>
                </a:lnTo>
                <a:lnTo>
                  <a:pt x="457200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90"/>
              </a:lnSpc>
            </a:pPr>
            <a:fld id="{81D60167-4931-47E6-BA6A-407CBD079E47}" type="slidenum">
              <a:rPr dirty="0"/>
              <a:t>17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7111" y="667512"/>
            <a:ext cx="6627876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5279" rIns="0" bIns="0" rtlCol="0" vert="horz">
            <a:spAutoFit/>
          </a:bodyPr>
          <a:lstStyle/>
          <a:p>
            <a:pPr marL="571500">
              <a:lnSpc>
                <a:spcPct val="100000"/>
              </a:lnSpc>
            </a:pPr>
            <a:r>
              <a:rPr dirty="0"/>
              <a:t>DNA </a:t>
            </a:r>
            <a:r>
              <a:rPr dirty="0" spc="-5"/>
              <a:t>by the</a:t>
            </a:r>
            <a:r>
              <a:rPr dirty="0" spc="-60"/>
              <a:t> </a:t>
            </a:r>
            <a:r>
              <a:rPr dirty="0"/>
              <a:t>Numbers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ts val="3190"/>
              </a:lnSpc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Each cell has </a:t>
            </a:r>
            <a:r>
              <a:rPr dirty="0" spc="-10"/>
              <a:t>about</a:t>
            </a:r>
            <a:r>
              <a:rPr dirty="0" spc="-70"/>
              <a:t> </a:t>
            </a:r>
            <a:r>
              <a:rPr dirty="0" spc="-5"/>
              <a:t>2</a:t>
            </a:r>
          </a:p>
          <a:p>
            <a:pPr marL="355600">
              <a:lnSpc>
                <a:spcPts val="3190"/>
              </a:lnSpc>
            </a:pPr>
            <a:r>
              <a:rPr dirty="0" spc="-5"/>
              <a:t>m of</a:t>
            </a:r>
            <a:r>
              <a:rPr dirty="0" spc="-80"/>
              <a:t> </a:t>
            </a:r>
            <a:r>
              <a:rPr dirty="0" spc="-10"/>
              <a:t>DNA.</a:t>
            </a:r>
          </a:p>
          <a:p>
            <a:pPr marL="355600" indent="-342900">
              <a:lnSpc>
                <a:spcPts val="3195"/>
              </a:lnSpc>
              <a:spcBef>
                <a:spcPts val="33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pc="-5">
                <a:solidFill>
                  <a:srgbClr val="660066"/>
                </a:solidFill>
              </a:rPr>
              <a:t>The </a:t>
            </a:r>
            <a:r>
              <a:rPr dirty="0" spc="-10">
                <a:solidFill>
                  <a:srgbClr val="660066"/>
                </a:solidFill>
              </a:rPr>
              <a:t>average </a:t>
            </a:r>
            <a:r>
              <a:rPr dirty="0" spc="-5">
                <a:solidFill>
                  <a:srgbClr val="660066"/>
                </a:solidFill>
              </a:rPr>
              <a:t>human</a:t>
            </a:r>
            <a:r>
              <a:rPr dirty="0" spc="-55">
                <a:solidFill>
                  <a:srgbClr val="660066"/>
                </a:solidFill>
              </a:rPr>
              <a:t> </a:t>
            </a:r>
            <a:r>
              <a:rPr dirty="0" spc="-5">
                <a:solidFill>
                  <a:srgbClr val="660066"/>
                </a:solidFill>
              </a:rPr>
              <a:t>has</a:t>
            </a:r>
          </a:p>
          <a:p>
            <a:pPr marL="355600">
              <a:lnSpc>
                <a:spcPts val="3195"/>
              </a:lnSpc>
            </a:pPr>
            <a:r>
              <a:rPr dirty="0" spc="-5">
                <a:solidFill>
                  <a:srgbClr val="660066"/>
                </a:solidFill>
              </a:rPr>
              <a:t>75 trillion</a:t>
            </a:r>
            <a:r>
              <a:rPr dirty="0" spc="-45">
                <a:solidFill>
                  <a:srgbClr val="660066"/>
                </a:solidFill>
              </a:rPr>
              <a:t> </a:t>
            </a:r>
            <a:r>
              <a:rPr dirty="0" spc="-5">
                <a:solidFill>
                  <a:srgbClr val="660066"/>
                </a:solidFill>
              </a:rPr>
              <a:t>cells.</a:t>
            </a:r>
          </a:p>
          <a:p>
            <a:pPr algn="just" marL="355600" marR="5080" indent="-342900">
              <a:lnSpc>
                <a:spcPct val="90000"/>
              </a:lnSpc>
              <a:spcBef>
                <a:spcPts val="670"/>
              </a:spcBef>
              <a:buFont typeface="Comic Sans MS"/>
              <a:buChar char="•"/>
              <a:tabLst>
                <a:tab pos="355600" algn="l"/>
              </a:tabLst>
            </a:pPr>
            <a:r>
              <a:rPr dirty="0" spc="-5"/>
              <a:t>The </a:t>
            </a:r>
            <a:r>
              <a:rPr dirty="0" spc="-10"/>
              <a:t>average </a:t>
            </a:r>
            <a:r>
              <a:rPr dirty="0" spc="-5"/>
              <a:t>human has  </a:t>
            </a:r>
            <a:r>
              <a:rPr dirty="0" spc="-10"/>
              <a:t>enough </a:t>
            </a:r>
            <a:r>
              <a:rPr dirty="0" spc="-5"/>
              <a:t>DNA to go </a:t>
            </a:r>
            <a:r>
              <a:rPr dirty="0" spc="-10"/>
              <a:t>from  </a:t>
            </a:r>
            <a:r>
              <a:rPr dirty="0" spc="-5"/>
              <a:t>the </a:t>
            </a:r>
            <a:r>
              <a:rPr dirty="0" spc="-10"/>
              <a:t>earth </a:t>
            </a:r>
            <a:r>
              <a:rPr dirty="0" spc="-5"/>
              <a:t>to the</a:t>
            </a:r>
            <a:r>
              <a:rPr dirty="0" spc="-40"/>
              <a:t> </a:t>
            </a:r>
            <a:r>
              <a:rPr dirty="0" spc="-5"/>
              <a:t>sun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4642" y="4520945"/>
            <a:ext cx="4448175" cy="1296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3020">
              <a:lnSpc>
                <a:spcPct val="100000"/>
              </a:lnSpc>
            </a:pPr>
            <a:r>
              <a:rPr dirty="0" sz="2800" spc="-5" b="1">
                <a:latin typeface="Comic Sans MS"/>
                <a:cs typeface="Comic Sans MS"/>
              </a:rPr>
              <a:t>more </a:t>
            </a:r>
            <a:r>
              <a:rPr dirty="0" sz="2800" spc="-10" b="1">
                <a:latin typeface="Comic Sans MS"/>
                <a:cs typeface="Comic Sans MS"/>
              </a:rPr>
              <a:t>than 400 times.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ts val="3195"/>
              </a:lnSpc>
              <a:spcBef>
                <a:spcPts val="335"/>
              </a:spcBef>
              <a:buFont typeface="Comic Sans MS"/>
              <a:buChar char="•"/>
              <a:tabLst>
                <a:tab pos="342265" algn="l"/>
                <a:tab pos="355600" algn="l"/>
              </a:tabLst>
            </a:pPr>
            <a:r>
              <a:rPr dirty="0" sz="2800" spc="-5" b="1">
                <a:solidFill>
                  <a:srgbClr val="CC0000"/>
                </a:solidFill>
                <a:latin typeface="Comic Sans MS"/>
                <a:cs typeface="Comic Sans MS"/>
              </a:rPr>
              <a:t>DNA has a </a:t>
            </a:r>
            <a:r>
              <a:rPr dirty="0" sz="2800" spc="-10" b="1">
                <a:solidFill>
                  <a:srgbClr val="CC0000"/>
                </a:solidFill>
                <a:latin typeface="Comic Sans MS"/>
                <a:cs typeface="Comic Sans MS"/>
              </a:rPr>
              <a:t>diameter</a:t>
            </a:r>
            <a:r>
              <a:rPr dirty="0" sz="2800" spc="-20" b="1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CC0000"/>
                </a:solidFill>
                <a:latin typeface="Comic Sans MS"/>
                <a:cs typeface="Comic Sans MS"/>
              </a:rPr>
              <a:t>of</a:t>
            </a:r>
            <a:endParaRPr sz="2800">
              <a:latin typeface="Comic Sans MS"/>
              <a:cs typeface="Comic Sans MS"/>
            </a:endParaRPr>
          </a:p>
          <a:p>
            <a:pPr algn="ctr" marR="15875">
              <a:lnSpc>
                <a:spcPts val="3195"/>
              </a:lnSpc>
            </a:pPr>
            <a:r>
              <a:rPr dirty="0" sz="2800" spc="-5" b="1">
                <a:solidFill>
                  <a:srgbClr val="CC0000"/>
                </a:solidFill>
                <a:latin typeface="Comic Sans MS"/>
                <a:cs typeface="Comic Sans MS"/>
              </a:rPr>
              <a:t>only </a:t>
            </a:r>
            <a:r>
              <a:rPr dirty="0" sz="2800" spc="-10" b="1">
                <a:solidFill>
                  <a:srgbClr val="CC0000"/>
                </a:solidFill>
                <a:latin typeface="Comic Sans MS"/>
                <a:cs typeface="Comic Sans MS"/>
              </a:rPr>
              <a:t>0.000000002</a:t>
            </a:r>
            <a:r>
              <a:rPr dirty="0" sz="2800" spc="20" b="1">
                <a:solidFill>
                  <a:srgbClr val="CC0000"/>
                </a:solidFill>
                <a:latin typeface="Comic Sans MS"/>
                <a:cs typeface="Comic Sans MS"/>
              </a:rPr>
              <a:t> </a:t>
            </a:r>
            <a:r>
              <a:rPr dirty="0" sz="2800" b="1">
                <a:solidFill>
                  <a:srgbClr val="CC0000"/>
                </a:solidFill>
                <a:latin typeface="Comic Sans MS"/>
                <a:cs typeface="Comic Sans MS"/>
              </a:rPr>
              <a:t>m</a:t>
            </a:r>
            <a:r>
              <a:rPr dirty="0" sz="2400" b="1">
                <a:solidFill>
                  <a:srgbClr val="CC0000"/>
                </a:solidFill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200" y="2286000"/>
            <a:ext cx="3429000" cy="227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108828" y="4684776"/>
            <a:ext cx="3636645" cy="1113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The </a:t>
            </a:r>
            <a:r>
              <a:rPr dirty="0" sz="2400" spc="-5">
                <a:latin typeface="Comic Sans MS"/>
                <a:cs typeface="Comic Sans MS"/>
              </a:rPr>
              <a:t>earth is 150 billion</a:t>
            </a:r>
            <a:r>
              <a:rPr dirty="0" sz="2400" spc="-7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m  or </a:t>
            </a:r>
            <a:r>
              <a:rPr dirty="0" sz="2400" spc="-5">
                <a:latin typeface="Comic Sans MS"/>
                <a:cs typeface="Comic Sans MS"/>
              </a:rPr>
              <a:t>93 </a:t>
            </a:r>
            <a:r>
              <a:rPr dirty="0" sz="2400">
                <a:latin typeface="Comic Sans MS"/>
                <a:cs typeface="Comic Sans MS"/>
              </a:rPr>
              <a:t>million miles </a:t>
            </a:r>
            <a:r>
              <a:rPr dirty="0" sz="2400" spc="-5">
                <a:latin typeface="Comic Sans MS"/>
                <a:cs typeface="Comic Sans MS"/>
              </a:rPr>
              <a:t>from  the</a:t>
            </a:r>
            <a:r>
              <a:rPr dirty="0" sz="2400" spc="-110">
                <a:latin typeface="Comic Sans MS"/>
                <a:cs typeface="Comic Sans MS"/>
              </a:rPr>
              <a:t> </a:t>
            </a:r>
            <a:r>
              <a:rPr dirty="0" sz="2400">
                <a:latin typeface="Comic Sans MS"/>
                <a:cs typeface="Comic Sans MS"/>
              </a:rPr>
              <a:t>sun.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90"/>
              </a:lnSpc>
            </a:pPr>
            <a:fld id="{81D60167-4931-47E6-BA6A-407CBD079E47}" type="slidenum">
              <a:rPr dirty="0"/>
              <a:t>17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1088" y="553212"/>
            <a:ext cx="2441448" cy="1504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5567" y="553212"/>
            <a:ext cx="1184148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2355" y="1586483"/>
            <a:ext cx="769619" cy="1037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4880" y="1668779"/>
            <a:ext cx="1630680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01084" y="2644139"/>
            <a:ext cx="710184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77867" y="2644139"/>
            <a:ext cx="710184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75759" y="5306567"/>
            <a:ext cx="502920" cy="685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880" y="5765291"/>
            <a:ext cx="655319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41044" y="734821"/>
            <a:ext cx="4521835" cy="5059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3385">
              <a:lnSpc>
                <a:spcPct val="100000"/>
              </a:lnSpc>
            </a:pPr>
            <a:r>
              <a:rPr dirty="0" sz="5400" b="1">
                <a:solidFill>
                  <a:srgbClr val="0000CC"/>
                </a:solidFill>
                <a:latin typeface="Comic Sans MS"/>
                <a:cs typeface="Comic Sans MS"/>
              </a:rPr>
              <a:t>DNA</a:t>
            </a:r>
            <a:endParaRPr sz="5400">
              <a:latin typeface="Comic Sans MS"/>
              <a:cs typeface="Comic Sans MS"/>
            </a:endParaRPr>
          </a:p>
          <a:p>
            <a:pPr marL="355600" marR="824230" indent="-342900">
              <a:lnSpc>
                <a:spcPct val="100000"/>
              </a:lnSpc>
              <a:spcBef>
                <a:spcPts val="173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Comic Sans MS"/>
                <a:cs typeface="Comic Sans MS"/>
              </a:rPr>
              <a:t>DNA is often  called </a:t>
            </a:r>
            <a:r>
              <a:rPr dirty="0" sz="3200" spc="-5" b="1">
                <a:latin typeface="Comic Sans MS"/>
                <a:cs typeface="Comic Sans MS"/>
              </a:rPr>
              <a:t>the  blueprint of</a:t>
            </a:r>
            <a:r>
              <a:rPr dirty="0" sz="3200" spc="-50" b="1">
                <a:latin typeface="Comic Sans MS"/>
                <a:cs typeface="Comic Sans MS"/>
              </a:rPr>
              <a:t> </a:t>
            </a:r>
            <a:r>
              <a:rPr dirty="0" sz="3200" b="1">
                <a:latin typeface="Comic Sans MS"/>
                <a:cs typeface="Comic Sans MS"/>
              </a:rPr>
              <a:t>life.</a:t>
            </a:r>
            <a:endParaRPr sz="3200">
              <a:latin typeface="Comic Sans MS"/>
              <a:cs typeface="Comic Sans MS"/>
            </a:endParaRPr>
          </a:p>
          <a:p>
            <a:pPr marL="355600" marR="651510" indent="-342900">
              <a:lnSpc>
                <a:spcPct val="100000"/>
              </a:lnSpc>
              <a:spcBef>
                <a:spcPts val="77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z="3200" spc="-5" b="1">
                <a:latin typeface="Comic Sans MS"/>
                <a:cs typeface="Comic Sans MS"/>
              </a:rPr>
              <a:t>In </a:t>
            </a:r>
            <a:r>
              <a:rPr dirty="0" sz="3200" b="1">
                <a:latin typeface="Comic Sans MS"/>
                <a:cs typeface="Comic Sans MS"/>
              </a:rPr>
              <a:t>simple </a:t>
            </a:r>
            <a:r>
              <a:rPr dirty="0" sz="3200" spc="-5" b="1">
                <a:latin typeface="Comic Sans MS"/>
                <a:cs typeface="Comic Sans MS"/>
              </a:rPr>
              <a:t>terms,  </a:t>
            </a:r>
            <a:r>
              <a:rPr dirty="0" sz="3200" b="1">
                <a:latin typeface="Comic Sans MS"/>
                <a:cs typeface="Comic Sans MS"/>
              </a:rPr>
              <a:t>DNA contains</a:t>
            </a:r>
            <a:r>
              <a:rPr dirty="0" sz="3200" spc="-100" b="1">
                <a:latin typeface="Comic Sans MS"/>
                <a:cs typeface="Comic Sans MS"/>
              </a:rPr>
              <a:t> </a:t>
            </a:r>
            <a:r>
              <a:rPr dirty="0" sz="3200" spc="-5" b="1">
                <a:latin typeface="Comic Sans MS"/>
                <a:cs typeface="Comic Sans MS"/>
              </a:rPr>
              <a:t>the  instructions for  making </a:t>
            </a:r>
            <a:r>
              <a:rPr dirty="0" sz="3200" b="1">
                <a:latin typeface="Comic Sans MS"/>
                <a:cs typeface="Comic Sans MS"/>
              </a:rPr>
              <a:t>proteins  </a:t>
            </a:r>
            <a:r>
              <a:rPr dirty="0" sz="3200" spc="-5" b="1">
                <a:latin typeface="Comic Sans MS"/>
                <a:cs typeface="Comic Sans MS"/>
              </a:rPr>
              <a:t>within </a:t>
            </a:r>
            <a:r>
              <a:rPr dirty="0" sz="3200" b="1">
                <a:latin typeface="Comic Sans MS"/>
                <a:cs typeface="Comic Sans MS"/>
              </a:rPr>
              <a:t>the</a:t>
            </a:r>
            <a:r>
              <a:rPr dirty="0" sz="3200" spc="-60" b="1">
                <a:latin typeface="Comic Sans MS"/>
                <a:cs typeface="Comic Sans MS"/>
              </a:rPr>
              <a:t> </a:t>
            </a:r>
            <a:r>
              <a:rPr dirty="0" sz="3200" spc="-5" b="1">
                <a:latin typeface="Comic Sans MS"/>
                <a:cs typeface="Comic Sans MS"/>
              </a:rPr>
              <a:t>cell.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78425" y="1981200"/>
            <a:ext cx="2748026" cy="4114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1490"/>
              </a:lnSpc>
            </a:pPr>
            <a:fld id="{81D60167-4931-47E6-BA6A-407CBD079E47}" type="slidenum">
              <a:rPr dirty="0"/>
              <a:t>9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3976" y="1641475"/>
            <a:ext cx="2511425" cy="3878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37652" y="6311098"/>
            <a:ext cx="24193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90"/>
              </a:lnSpc>
            </a:pPr>
            <a:r>
              <a:rPr dirty="0" sz="1400" spc="-5">
                <a:latin typeface="Comic Sans MS"/>
                <a:cs typeface="Comic Sans MS"/>
              </a:rPr>
              <a:t>20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5279" rIns="0" bIns="0" rtlCol="0" vert="horz">
            <a:spAutoFit/>
          </a:bodyPr>
          <a:lstStyle/>
          <a:p>
            <a:pPr marL="295910">
              <a:lnSpc>
                <a:spcPct val="100000"/>
              </a:lnSpc>
            </a:pPr>
            <a:r>
              <a:rPr dirty="0"/>
              <a:t>Watson &amp; Crick’s</a:t>
            </a:r>
            <a:r>
              <a:rPr dirty="0" spc="-75"/>
              <a:t> </a:t>
            </a:r>
            <a:r>
              <a:rPr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851150" y="1885886"/>
            <a:ext cx="4105275" cy="4548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1490"/>
              </a:lnSpc>
            </a:pPr>
            <a:fld id="{81D60167-4931-47E6-BA6A-407CBD079E47}" type="slidenum">
              <a:rPr dirty="0"/>
              <a:t>9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8423" y="438912"/>
            <a:ext cx="1994916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6679" rIns="0" bIns="0" rtlCol="0" vert="horz">
            <a:spAutoFit/>
          </a:bodyPr>
          <a:lstStyle/>
          <a:p>
            <a:pPr marL="356870">
              <a:lnSpc>
                <a:spcPct val="100000"/>
              </a:lnSpc>
            </a:pPr>
            <a:r>
              <a:rPr dirty="0" b="0">
                <a:latin typeface="Comic Sans MS"/>
                <a:cs typeface="Comic Sans MS"/>
              </a:rPr>
              <a:t>Why </a:t>
            </a:r>
            <a:r>
              <a:rPr dirty="0" spc="-5" b="0">
                <a:latin typeface="Comic Sans MS"/>
                <a:cs typeface="Comic Sans MS"/>
              </a:rPr>
              <a:t>do </a:t>
            </a:r>
            <a:r>
              <a:rPr dirty="0" b="0">
                <a:latin typeface="Comic Sans MS"/>
                <a:cs typeface="Comic Sans MS"/>
              </a:rPr>
              <a:t>we study</a:t>
            </a:r>
            <a:r>
              <a:rPr dirty="0" spc="-125" b="0">
                <a:latin typeface="Comic Sans MS"/>
                <a:cs typeface="Comic Sans MS"/>
              </a:rPr>
              <a:t> </a:t>
            </a:r>
            <a:r>
              <a:rPr dirty="0"/>
              <a:t>DNA</a:t>
            </a:r>
            <a:r>
              <a:rPr dirty="0" b="0">
                <a:latin typeface="Comic Sans MS"/>
                <a:cs typeface="Comic Sans MS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703959"/>
            <a:ext cx="3550285" cy="4540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219710" indent="-343535">
              <a:lnSpc>
                <a:spcPct val="100000"/>
              </a:lnSpc>
            </a:pPr>
            <a:r>
              <a:rPr dirty="0" sz="2800" spc="-5" b="1">
                <a:latin typeface="Comic Sans MS"/>
                <a:cs typeface="Comic Sans MS"/>
              </a:rPr>
              <a:t>We study DNA </a:t>
            </a:r>
            <a:r>
              <a:rPr dirty="0" sz="2800" spc="-10" b="1">
                <a:latin typeface="Comic Sans MS"/>
                <a:cs typeface="Comic Sans MS"/>
              </a:rPr>
              <a:t>for  </a:t>
            </a:r>
            <a:r>
              <a:rPr dirty="0" sz="2800" spc="-5" b="1">
                <a:latin typeface="Comic Sans MS"/>
                <a:cs typeface="Comic Sans MS"/>
              </a:rPr>
              <a:t>many </a:t>
            </a:r>
            <a:r>
              <a:rPr dirty="0" sz="2800" spc="-10" b="1">
                <a:latin typeface="Comic Sans MS"/>
                <a:cs typeface="Comic Sans MS"/>
              </a:rPr>
              <a:t>reasons,  e.g.,</a:t>
            </a:r>
            <a:endParaRPr sz="2800">
              <a:latin typeface="Comic Sans MS"/>
              <a:cs typeface="Comic Sans MS"/>
            </a:endParaRPr>
          </a:p>
          <a:p>
            <a:pPr marL="355600" marR="269875" indent="-342900">
              <a:lnSpc>
                <a:spcPct val="100000"/>
              </a:lnSpc>
              <a:spcBef>
                <a:spcPts val="670"/>
              </a:spcBef>
              <a:buFont typeface="Comic Sans MS"/>
              <a:buChar char="•"/>
              <a:tabLst>
                <a:tab pos="509270" algn="l"/>
                <a:tab pos="509905" algn="l"/>
              </a:tabLst>
            </a:pPr>
            <a:r>
              <a:rPr dirty="0" sz="2800" spc="-5" b="1">
                <a:latin typeface="Comic Sans MS"/>
                <a:cs typeface="Comic Sans MS"/>
              </a:rPr>
              <a:t>its central  importance to all  life on</a:t>
            </a:r>
            <a:r>
              <a:rPr dirty="0" sz="2800" spc="-50" b="1">
                <a:latin typeface="Comic Sans MS"/>
                <a:cs typeface="Comic Sans MS"/>
              </a:rPr>
              <a:t> </a:t>
            </a:r>
            <a:r>
              <a:rPr dirty="0" sz="2800" spc="-5" b="1">
                <a:latin typeface="Comic Sans MS"/>
                <a:cs typeface="Comic Sans MS"/>
              </a:rPr>
              <a:t>Earth,</a:t>
            </a:r>
            <a:endParaRPr sz="2800">
              <a:latin typeface="Comic Sans MS"/>
              <a:cs typeface="Comic Sans MS"/>
            </a:endParaRPr>
          </a:p>
          <a:p>
            <a:pPr marL="355600" marR="159385" indent="-342900">
              <a:lnSpc>
                <a:spcPct val="100000"/>
              </a:lnSpc>
              <a:spcBef>
                <a:spcPts val="675"/>
              </a:spcBef>
              <a:buFont typeface="Comic Sans MS"/>
              <a:buChar char="•"/>
              <a:tabLst>
                <a:tab pos="355600" algn="l"/>
                <a:tab pos="356235" algn="l"/>
              </a:tabLst>
            </a:pPr>
            <a:r>
              <a:rPr dirty="0" sz="2800" spc="-5" b="1">
                <a:latin typeface="Comic Sans MS"/>
                <a:cs typeface="Comic Sans MS"/>
              </a:rPr>
              <a:t>medical </a:t>
            </a:r>
            <a:r>
              <a:rPr dirty="0" sz="2800" spc="-10" b="1">
                <a:latin typeface="Comic Sans MS"/>
                <a:cs typeface="Comic Sans MS"/>
              </a:rPr>
              <a:t>benefits  </a:t>
            </a:r>
            <a:r>
              <a:rPr dirty="0" sz="2800" spc="-5" b="1">
                <a:latin typeface="Comic Sans MS"/>
                <a:cs typeface="Comic Sans MS"/>
              </a:rPr>
              <a:t>such as cures</a:t>
            </a:r>
            <a:r>
              <a:rPr dirty="0" sz="2800" spc="-50" b="1">
                <a:latin typeface="Comic Sans MS"/>
                <a:cs typeface="Comic Sans MS"/>
              </a:rPr>
              <a:t> </a:t>
            </a:r>
            <a:r>
              <a:rPr dirty="0" sz="2800" spc="-10" b="1">
                <a:latin typeface="Comic Sans MS"/>
                <a:cs typeface="Comic Sans MS"/>
              </a:rPr>
              <a:t>for  diseases,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Comic Sans MS"/>
              <a:buChar char="•"/>
              <a:tabLst>
                <a:tab pos="355600" algn="l"/>
                <a:tab pos="356235" algn="l"/>
              </a:tabLst>
            </a:pPr>
            <a:r>
              <a:rPr dirty="0" sz="2800" spc="-5" b="1">
                <a:latin typeface="Comic Sans MS"/>
                <a:cs typeface="Comic Sans MS"/>
              </a:rPr>
              <a:t>better food</a:t>
            </a:r>
            <a:r>
              <a:rPr dirty="0" sz="2800" spc="-45" b="1">
                <a:latin typeface="Comic Sans MS"/>
                <a:cs typeface="Comic Sans MS"/>
              </a:rPr>
              <a:t> </a:t>
            </a:r>
            <a:r>
              <a:rPr dirty="0" sz="2800" spc="-5" b="1">
                <a:latin typeface="Comic Sans MS"/>
                <a:cs typeface="Comic Sans MS"/>
              </a:rPr>
              <a:t>crops</a:t>
            </a:r>
            <a:r>
              <a:rPr dirty="0" sz="2800" spc="-5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51551" y="1828800"/>
            <a:ext cx="2716149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1490"/>
              </a:lnSpc>
            </a:pPr>
            <a:fld id="{81D60167-4931-47E6-BA6A-407CBD079E47}" type="slidenum">
              <a:rPr dirty="0"/>
              <a:t>9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4044" y="667512"/>
            <a:ext cx="6952488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38059" y="667512"/>
            <a:ext cx="970788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5279" rIns="0" bIns="0" rtlCol="0" vert="horz">
            <a:spAutoFit/>
          </a:bodyPr>
          <a:lstStyle/>
          <a:p>
            <a:pPr marL="408305">
              <a:lnSpc>
                <a:spcPct val="100000"/>
              </a:lnSpc>
            </a:pPr>
            <a:r>
              <a:rPr dirty="0"/>
              <a:t>Chromosomes and</a:t>
            </a:r>
            <a:r>
              <a:rPr dirty="0" spc="-130"/>
              <a:t> </a:t>
            </a:r>
            <a:r>
              <a:rPr dirty="0"/>
              <a:t>DNA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2140" y="2093721"/>
            <a:ext cx="4316095" cy="3419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Comic Sans MS"/>
              <a:buChar char="•"/>
              <a:tabLst>
                <a:tab pos="356235" algn="l"/>
              </a:tabLst>
            </a:pPr>
            <a:r>
              <a:rPr dirty="0" sz="3600" spc="-5" b="1">
                <a:latin typeface="Comic Sans MS"/>
                <a:cs typeface="Comic Sans MS"/>
              </a:rPr>
              <a:t>Our </a:t>
            </a:r>
            <a:r>
              <a:rPr dirty="0" sz="3600" b="1">
                <a:latin typeface="Comic Sans MS"/>
                <a:cs typeface="Comic Sans MS"/>
              </a:rPr>
              <a:t>genes are</a:t>
            </a:r>
            <a:r>
              <a:rPr dirty="0" sz="3600" spc="-85" b="1">
                <a:latin typeface="Comic Sans MS"/>
                <a:cs typeface="Comic Sans MS"/>
              </a:rPr>
              <a:t> </a:t>
            </a:r>
            <a:r>
              <a:rPr dirty="0" sz="3600" b="1">
                <a:latin typeface="Comic Sans MS"/>
                <a:cs typeface="Comic Sans MS"/>
              </a:rPr>
              <a:t>on</a:t>
            </a:r>
            <a:endParaRPr sz="36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dirty="0" sz="3600" b="1">
                <a:latin typeface="Comic Sans MS"/>
                <a:cs typeface="Comic Sans MS"/>
              </a:rPr>
              <a:t>our</a:t>
            </a:r>
            <a:r>
              <a:rPr dirty="0" sz="3600" spc="-105" b="1">
                <a:latin typeface="Comic Sans MS"/>
                <a:cs typeface="Comic Sans MS"/>
              </a:rPr>
              <a:t> </a:t>
            </a:r>
            <a:r>
              <a:rPr dirty="0" sz="3600" b="1">
                <a:latin typeface="Comic Sans MS"/>
                <a:cs typeface="Comic Sans MS"/>
              </a:rPr>
              <a:t>chromosomes.</a:t>
            </a:r>
            <a:endParaRPr sz="3600">
              <a:latin typeface="Comic Sans MS"/>
              <a:cs typeface="Comic Sans MS"/>
            </a:endParaRPr>
          </a:p>
          <a:p>
            <a:pPr marL="355600" marR="124460" indent="-342900">
              <a:lnSpc>
                <a:spcPct val="100000"/>
              </a:lnSpc>
              <a:spcBef>
                <a:spcPts val="865"/>
              </a:spcBef>
              <a:buFont typeface="Comic Sans MS"/>
              <a:buChar char="•"/>
              <a:tabLst>
                <a:tab pos="356235" algn="l"/>
              </a:tabLst>
            </a:pPr>
            <a:r>
              <a:rPr dirty="0" sz="3600" b="1">
                <a:latin typeface="Comic Sans MS"/>
                <a:cs typeface="Comic Sans MS"/>
              </a:rPr>
              <a:t>Chromosomes</a:t>
            </a:r>
            <a:r>
              <a:rPr dirty="0" sz="3600" spc="-114" b="1">
                <a:latin typeface="Comic Sans MS"/>
                <a:cs typeface="Comic Sans MS"/>
              </a:rPr>
              <a:t> </a:t>
            </a:r>
            <a:r>
              <a:rPr dirty="0" sz="3600" b="1">
                <a:latin typeface="Comic Sans MS"/>
                <a:cs typeface="Comic Sans MS"/>
              </a:rPr>
              <a:t>are  made </a:t>
            </a:r>
            <a:r>
              <a:rPr dirty="0" sz="3600" spc="-5" b="1">
                <a:latin typeface="Comic Sans MS"/>
                <a:cs typeface="Comic Sans MS"/>
              </a:rPr>
              <a:t>up </a:t>
            </a:r>
            <a:r>
              <a:rPr dirty="0" sz="3600" b="1">
                <a:latin typeface="Comic Sans MS"/>
                <a:cs typeface="Comic Sans MS"/>
              </a:rPr>
              <a:t>of a  chemical called  DNA.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68152" y="1799323"/>
            <a:ext cx="3405980" cy="4461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1490"/>
              </a:lnSpc>
            </a:pPr>
            <a:fld id="{81D60167-4931-47E6-BA6A-407CBD079E47}" type="slidenum">
              <a:rPr dirty="0"/>
              <a:t>9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855" y="438912"/>
            <a:ext cx="8132064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5494" y="589026"/>
            <a:ext cx="7428865" cy="6889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The </a:t>
            </a:r>
            <a:r>
              <a:rPr dirty="0" spc="-5"/>
              <a:t>Shape </a:t>
            </a:r>
            <a:r>
              <a:rPr dirty="0"/>
              <a:t>of </a:t>
            </a:r>
            <a:r>
              <a:rPr dirty="0" spc="-5"/>
              <a:t>the</a:t>
            </a:r>
            <a:r>
              <a:rPr dirty="0" spc="-50"/>
              <a:t> </a:t>
            </a:r>
            <a:r>
              <a:rPr dirty="0"/>
              <a:t>Molecule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942" y="2011807"/>
            <a:ext cx="4986020" cy="3691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91160" indent="-342900">
              <a:lnSpc>
                <a:spcPts val="3890"/>
              </a:lnSpc>
              <a:buFont typeface="Comic Sans MS"/>
              <a:buChar char="•"/>
              <a:tabLst>
                <a:tab pos="355600" algn="l"/>
              </a:tabLst>
            </a:pPr>
            <a:r>
              <a:rPr dirty="0" sz="3600" b="1">
                <a:latin typeface="Comic Sans MS"/>
                <a:cs typeface="Comic Sans MS"/>
              </a:rPr>
              <a:t>DNA </a:t>
            </a:r>
            <a:r>
              <a:rPr dirty="0" sz="3600" spc="-5" b="1">
                <a:latin typeface="Comic Sans MS"/>
                <a:cs typeface="Comic Sans MS"/>
              </a:rPr>
              <a:t>is </a:t>
            </a:r>
            <a:r>
              <a:rPr dirty="0" sz="3600" b="1">
                <a:latin typeface="Comic Sans MS"/>
                <a:cs typeface="Comic Sans MS"/>
              </a:rPr>
              <a:t>a </a:t>
            </a:r>
            <a:r>
              <a:rPr dirty="0" sz="3600" spc="-5" b="1">
                <a:latin typeface="Comic Sans MS"/>
                <a:cs typeface="Comic Sans MS"/>
              </a:rPr>
              <a:t>very</a:t>
            </a:r>
            <a:r>
              <a:rPr dirty="0" sz="3600" spc="-75" b="1">
                <a:latin typeface="Comic Sans MS"/>
                <a:cs typeface="Comic Sans MS"/>
              </a:rPr>
              <a:t> </a:t>
            </a:r>
            <a:r>
              <a:rPr dirty="0" sz="3600" spc="-5" b="1">
                <a:latin typeface="Comic Sans MS"/>
                <a:cs typeface="Comic Sans MS"/>
              </a:rPr>
              <a:t>long  </a:t>
            </a:r>
            <a:r>
              <a:rPr dirty="0" sz="3600" b="1">
                <a:latin typeface="Comic Sans MS"/>
                <a:cs typeface="Comic Sans MS"/>
              </a:rPr>
              <a:t>polymer.</a:t>
            </a:r>
            <a:endParaRPr sz="36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90000"/>
              </a:lnSpc>
              <a:spcBef>
                <a:spcPts val="805"/>
              </a:spcBef>
              <a:buFont typeface="Comic Sans MS"/>
              <a:buChar char="•"/>
              <a:tabLst>
                <a:tab pos="355600" algn="l"/>
              </a:tabLst>
            </a:pPr>
            <a:r>
              <a:rPr dirty="0" sz="3600" b="1">
                <a:latin typeface="Comic Sans MS"/>
                <a:cs typeface="Comic Sans MS"/>
              </a:rPr>
              <a:t>The </a:t>
            </a:r>
            <a:r>
              <a:rPr dirty="0" sz="3600" spc="-5" b="1">
                <a:latin typeface="Comic Sans MS"/>
                <a:cs typeface="Comic Sans MS"/>
              </a:rPr>
              <a:t>basic shape is  </a:t>
            </a:r>
            <a:r>
              <a:rPr dirty="0" sz="3600" b="1">
                <a:latin typeface="Comic Sans MS"/>
                <a:cs typeface="Comic Sans MS"/>
              </a:rPr>
              <a:t>like a </a:t>
            </a:r>
            <a:r>
              <a:rPr dirty="0" sz="3600" spc="-10" b="1">
                <a:latin typeface="Comic Sans MS"/>
                <a:cs typeface="Comic Sans MS"/>
              </a:rPr>
              <a:t>twisted </a:t>
            </a:r>
            <a:r>
              <a:rPr dirty="0" sz="3600" b="1">
                <a:latin typeface="Comic Sans MS"/>
                <a:cs typeface="Comic Sans MS"/>
              </a:rPr>
              <a:t>ladder  or</a:t>
            </a:r>
            <a:r>
              <a:rPr dirty="0" sz="3600" spc="-95" b="1">
                <a:latin typeface="Comic Sans MS"/>
                <a:cs typeface="Comic Sans MS"/>
              </a:rPr>
              <a:t> </a:t>
            </a:r>
            <a:r>
              <a:rPr dirty="0" sz="3600" spc="-5" b="1">
                <a:latin typeface="Comic Sans MS"/>
                <a:cs typeface="Comic Sans MS"/>
              </a:rPr>
              <a:t>zipper.</a:t>
            </a:r>
            <a:endParaRPr sz="3600">
              <a:latin typeface="Comic Sans MS"/>
              <a:cs typeface="Comic Sans MS"/>
            </a:endParaRPr>
          </a:p>
          <a:p>
            <a:pPr marL="355600" indent="-342900">
              <a:lnSpc>
                <a:spcPts val="4004"/>
              </a:lnSpc>
              <a:spcBef>
                <a:spcPts val="430"/>
              </a:spcBef>
              <a:buFont typeface="Comic Sans MS"/>
              <a:buChar char="•"/>
              <a:tabLst>
                <a:tab pos="355600" algn="l"/>
              </a:tabLst>
            </a:pPr>
            <a:r>
              <a:rPr dirty="0" sz="3600" b="1">
                <a:latin typeface="Comic Sans MS"/>
                <a:cs typeface="Comic Sans MS"/>
              </a:rPr>
              <a:t>This </a:t>
            </a:r>
            <a:r>
              <a:rPr dirty="0" sz="3600" spc="-5" b="1">
                <a:latin typeface="Comic Sans MS"/>
                <a:cs typeface="Comic Sans MS"/>
              </a:rPr>
              <a:t>is called</a:t>
            </a:r>
            <a:r>
              <a:rPr dirty="0" sz="3600" spc="-85" b="1">
                <a:latin typeface="Comic Sans MS"/>
                <a:cs typeface="Comic Sans MS"/>
              </a:rPr>
              <a:t> </a:t>
            </a:r>
            <a:r>
              <a:rPr dirty="0" sz="3600" b="1">
                <a:latin typeface="Comic Sans MS"/>
                <a:cs typeface="Comic Sans MS"/>
              </a:rPr>
              <a:t>a</a:t>
            </a:r>
            <a:endParaRPr sz="3600">
              <a:latin typeface="Comic Sans MS"/>
              <a:cs typeface="Comic Sans MS"/>
            </a:endParaRPr>
          </a:p>
          <a:p>
            <a:pPr marL="354965">
              <a:lnSpc>
                <a:spcPts val="4245"/>
              </a:lnSpc>
            </a:pPr>
            <a:r>
              <a:rPr dirty="0" sz="3800" spc="-110" b="1" i="1">
                <a:latin typeface="Comic Sans MS"/>
                <a:cs typeface="Comic Sans MS"/>
              </a:rPr>
              <a:t>double</a:t>
            </a:r>
            <a:r>
              <a:rPr dirty="0" sz="3800" spc="-125" b="1" i="1">
                <a:latin typeface="Comic Sans MS"/>
                <a:cs typeface="Comic Sans MS"/>
              </a:rPr>
              <a:t> </a:t>
            </a:r>
            <a:r>
              <a:rPr dirty="0" sz="3800" spc="-95" b="1" i="1">
                <a:latin typeface="Comic Sans MS"/>
                <a:cs typeface="Comic Sans MS"/>
              </a:rPr>
              <a:t>helix.</a:t>
            </a:r>
            <a:endParaRPr sz="3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37250" y="1447799"/>
            <a:ext cx="1758950" cy="5410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1490"/>
              </a:lnSpc>
            </a:pPr>
            <a:fld id="{81D60167-4931-47E6-BA6A-407CBD079E47}" type="slidenum">
              <a:rPr dirty="0"/>
              <a:t>9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19" y="667512"/>
            <a:ext cx="7946135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34883" y="667512"/>
            <a:ext cx="970787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9858" y="817626"/>
            <a:ext cx="7242809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The Double </a:t>
            </a:r>
            <a:r>
              <a:rPr dirty="0" spc="-5"/>
              <a:t>Helix</a:t>
            </a:r>
            <a:r>
              <a:rPr dirty="0" spc="-95"/>
              <a:t> </a:t>
            </a:r>
            <a:r>
              <a:rPr dirty="0"/>
              <a:t>Molecule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2218" y="1810765"/>
            <a:ext cx="3010535" cy="329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Comic Sans MS"/>
              <a:buChar char="•"/>
              <a:tabLst>
                <a:tab pos="355600" algn="l"/>
              </a:tabLst>
            </a:pPr>
            <a:r>
              <a:rPr dirty="0" sz="3600" b="1">
                <a:latin typeface="Comic Sans MS"/>
                <a:cs typeface="Comic Sans MS"/>
              </a:rPr>
              <a:t>The DNA  </a:t>
            </a:r>
            <a:r>
              <a:rPr dirty="0" sz="3600" spc="-5" b="1">
                <a:latin typeface="Comic Sans MS"/>
                <a:cs typeface="Comic Sans MS"/>
              </a:rPr>
              <a:t>double</a:t>
            </a:r>
            <a:r>
              <a:rPr dirty="0" sz="3600" spc="-85" b="1">
                <a:latin typeface="Comic Sans MS"/>
                <a:cs typeface="Comic Sans MS"/>
              </a:rPr>
              <a:t> </a:t>
            </a:r>
            <a:r>
              <a:rPr dirty="0" sz="3600" b="1">
                <a:latin typeface="Comic Sans MS"/>
                <a:cs typeface="Comic Sans MS"/>
              </a:rPr>
              <a:t>helix  has </a:t>
            </a:r>
            <a:r>
              <a:rPr dirty="0" sz="3600" spc="-10" b="1">
                <a:latin typeface="Comic Sans MS"/>
                <a:cs typeface="Comic Sans MS"/>
              </a:rPr>
              <a:t>two  </a:t>
            </a:r>
            <a:r>
              <a:rPr dirty="0" sz="3600" b="1">
                <a:latin typeface="Comic Sans MS"/>
                <a:cs typeface="Comic Sans MS"/>
              </a:rPr>
              <a:t>strands  </a:t>
            </a:r>
            <a:r>
              <a:rPr dirty="0" sz="3600" spc="-10" b="1">
                <a:latin typeface="Comic Sans MS"/>
                <a:cs typeface="Comic Sans MS"/>
              </a:rPr>
              <a:t>twisted  </a:t>
            </a:r>
            <a:r>
              <a:rPr dirty="0" sz="3600" spc="-5" b="1">
                <a:latin typeface="Comic Sans MS"/>
                <a:cs typeface="Comic Sans MS"/>
              </a:rPr>
              <a:t>together.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23357" y="2444750"/>
            <a:ext cx="795020" cy="3380104"/>
          </a:xfrm>
          <a:custGeom>
            <a:avLst/>
            <a:gdLst/>
            <a:ahLst/>
            <a:cxnLst/>
            <a:rect l="l" t="t" r="r" b="b"/>
            <a:pathLst>
              <a:path w="795020" h="3380104">
                <a:moveTo>
                  <a:pt x="0" y="0"/>
                </a:moveTo>
                <a:lnTo>
                  <a:pt x="53060" y="30031"/>
                </a:lnTo>
                <a:lnTo>
                  <a:pt x="105902" y="60070"/>
                </a:lnTo>
                <a:lnTo>
                  <a:pt x="158305" y="90127"/>
                </a:lnTo>
                <a:lnTo>
                  <a:pt x="210049" y="120210"/>
                </a:lnTo>
                <a:lnTo>
                  <a:pt x="260916" y="150327"/>
                </a:lnTo>
                <a:lnTo>
                  <a:pt x="310686" y="180487"/>
                </a:lnTo>
                <a:lnTo>
                  <a:pt x="359139" y="210699"/>
                </a:lnTo>
                <a:lnTo>
                  <a:pt x="406057" y="240970"/>
                </a:lnTo>
                <a:lnTo>
                  <a:pt x="451219" y="271310"/>
                </a:lnTo>
                <a:lnTo>
                  <a:pt x="494406" y="301728"/>
                </a:lnTo>
                <a:lnTo>
                  <a:pt x="535400" y="332232"/>
                </a:lnTo>
                <a:lnTo>
                  <a:pt x="573980" y="362829"/>
                </a:lnTo>
                <a:lnTo>
                  <a:pt x="609926" y="393530"/>
                </a:lnTo>
                <a:lnTo>
                  <a:pt x="643021" y="424343"/>
                </a:lnTo>
                <a:lnTo>
                  <a:pt x="673044" y="455276"/>
                </a:lnTo>
                <a:lnTo>
                  <a:pt x="699775" y="486338"/>
                </a:lnTo>
                <a:lnTo>
                  <a:pt x="722996" y="517537"/>
                </a:lnTo>
                <a:lnTo>
                  <a:pt x="758029" y="580381"/>
                </a:lnTo>
                <a:lnTo>
                  <a:pt x="776387" y="643879"/>
                </a:lnTo>
                <a:lnTo>
                  <a:pt x="778763" y="675894"/>
                </a:lnTo>
                <a:lnTo>
                  <a:pt x="775171" y="704402"/>
                </a:lnTo>
                <a:lnTo>
                  <a:pt x="748194" y="762703"/>
                </a:lnTo>
                <a:lnTo>
                  <a:pt x="698735" y="822404"/>
                </a:lnTo>
                <a:lnTo>
                  <a:pt x="667042" y="852661"/>
                </a:lnTo>
                <a:lnTo>
                  <a:pt x="631488" y="883127"/>
                </a:lnTo>
                <a:lnTo>
                  <a:pt x="592660" y="913754"/>
                </a:lnTo>
                <a:lnTo>
                  <a:pt x="551145" y="944495"/>
                </a:lnTo>
                <a:lnTo>
                  <a:pt x="507528" y="975303"/>
                </a:lnTo>
                <a:lnTo>
                  <a:pt x="462397" y="1006130"/>
                </a:lnTo>
                <a:lnTo>
                  <a:pt x="416338" y="1036931"/>
                </a:lnTo>
                <a:lnTo>
                  <a:pt x="369938" y="1067656"/>
                </a:lnTo>
                <a:lnTo>
                  <a:pt x="323782" y="1098260"/>
                </a:lnTo>
                <a:lnTo>
                  <a:pt x="278459" y="1128695"/>
                </a:lnTo>
                <a:lnTo>
                  <a:pt x="234553" y="1158914"/>
                </a:lnTo>
                <a:lnTo>
                  <a:pt x="192652" y="1188870"/>
                </a:lnTo>
                <a:lnTo>
                  <a:pt x="153343" y="1218516"/>
                </a:lnTo>
                <a:lnTo>
                  <a:pt x="117211" y="1247804"/>
                </a:lnTo>
                <a:lnTo>
                  <a:pt x="84844" y="1276687"/>
                </a:lnTo>
                <a:lnTo>
                  <a:pt x="56827" y="1305118"/>
                </a:lnTo>
                <a:lnTo>
                  <a:pt x="16192" y="1360437"/>
                </a:lnTo>
                <a:lnTo>
                  <a:pt x="0" y="1413383"/>
                </a:lnTo>
                <a:lnTo>
                  <a:pt x="2971" y="1442331"/>
                </a:lnTo>
                <a:lnTo>
                  <a:pt x="32470" y="1498153"/>
                </a:lnTo>
                <a:lnTo>
                  <a:pt x="88090" y="1551556"/>
                </a:lnTo>
                <a:lnTo>
                  <a:pt x="123711" y="1577481"/>
                </a:lnTo>
                <a:lnTo>
                  <a:pt x="163484" y="1602956"/>
                </a:lnTo>
                <a:lnTo>
                  <a:pt x="206614" y="1628034"/>
                </a:lnTo>
                <a:lnTo>
                  <a:pt x="252308" y="1652766"/>
                </a:lnTo>
                <a:lnTo>
                  <a:pt x="299774" y="1677205"/>
                </a:lnTo>
                <a:lnTo>
                  <a:pt x="348218" y="1701403"/>
                </a:lnTo>
                <a:lnTo>
                  <a:pt x="396846" y="1725410"/>
                </a:lnTo>
                <a:lnTo>
                  <a:pt x="444867" y="1749280"/>
                </a:lnTo>
                <a:lnTo>
                  <a:pt x="491486" y="1773064"/>
                </a:lnTo>
                <a:lnTo>
                  <a:pt x="535911" y="1796814"/>
                </a:lnTo>
                <a:lnTo>
                  <a:pt x="577349" y="1820582"/>
                </a:lnTo>
                <a:lnTo>
                  <a:pt x="615005" y="1844419"/>
                </a:lnTo>
                <a:lnTo>
                  <a:pt x="648088" y="1868378"/>
                </a:lnTo>
                <a:lnTo>
                  <a:pt x="697360" y="1916868"/>
                </a:lnTo>
                <a:lnTo>
                  <a:pt x="718819" y="1966468"/>
                </a:lnTo>
                <a:lnTo>
                  <a:pt x="717105" y="1994329"/>
                </a:lnTo>
                <a:lnTo>
                  <a:pt x="688341" y="2051163"/>
                </a:lnTo>
                <a:lnTo>
                  <a:pt x="663223" y="2079997"/>
                </a:lnTo>
                <a:lnTo>
                  <a:pt x="632235" y="2109017"/>
                </a:lnTo>
                <a:lnTo>
                  <a:pt x="596344" y="2138153"/>
                </a:lnTo>
                <a:lnTo>
                  <a:pt x="556514" y="2167336"/>
                </a:lnTo>
                <a:lnTo>
                  <a:pt x="513711" y="2196496"/>
                </a:lnTo>
                <a:lnTo>
                  <a:pt x="468902" y="2225564"/>
                </a:lnTo>
                <a:lnTo>
                  <a:pt x="423052" y="2254472"/>
                </a:lnTo>
                <a:lnTo>
                  <a:pt x="377127" y="2283149"/>
                </a:lnTo>
                <a:lnTo>
                  <a:pt x="332092" y="2311525"/>
                </a:lnTo>
                <a:lnTo>
                  <a:pt x="288914" y="2339533"/>
                </a:lnTo>
                <a:lnTo>
                  <a:pt x="248557" y="2367102"/>
                </a:lnTo>
                <a:lnTo>
                  <a:pt x="211988" y="2394164"/>
                </a:lnTo>
                <a:lnTo>
                  <a:pt x="180173" y="2420648"/>
                </a:lnTo>
                <a:lnTo>
                  <a:pt x="134665" y="2471607"/>
                </a:lnTo>
                <a:lnTo>
                  <a:pt x="119760" y="2519426"/>
                </a:lnTo>
                <a:lnTo>
                  <a:pt x="126467" y="2543031"/>
                </a:lnTo>
                <a:lnTo>
                  <a:pt x="167231" y="2586694"/>
                </a:lnTo>
                <a:lnTo>
                  <a:pt x="236953" y="2626524"/>
                </a:lnTo>
                <a:lnTo>
                  <a:pt x="279857" y="2645336"/>
                </a:lnTo>
                <a:lnTo>
                  <a:pt x="326621" y="2663594"/>
                </a:lnTo>
                <a:lnTo>
                  <a:pt x="376119" y="2681429"/>
                </a:lnTo>
                <a:lnTo>
                  <a:pt x="427222" y="2698978"/>
                </a:lnTo>
                <a:lnTo>
                  <a:pt x="478806" y="2716375"/>
                </a:lnTo>
                <a:lnTo>
                  <a:pt x="529743" y="2733752"/>
                </a:lnTo>
                <a:lnTo>
                  <a:pt x="578906" y="2751246"/>
                </a:lnTo>
                <a:lnTo>
                  <a:pt x="625170" y="2768991"/>
                </a:lnTo>
                <a:lnTo>
                  <a:pt x="667407" y="2787119"/>
                </a:lnTo>
                <a:lnTo>
                  <a:pt x="704491" y="2805767"/>
                </a:lnTo>
                <a:lnTo>
                  <a:pt x="758693" y="2845157"/>
                </a:lnTo>
                <a:lnTo>
                  <a:pt x="778763" y="2888234"/>
                </a:lnTo>
                <a:lnTo>
                  <a:pt x="779613" y="2905905"/>
                </a:lnTo>
                <a:lnTo>
                  <a:pt x="781814" y="2923135"/>
                </a:lnTo>
                <a:lnTo>
                  <a:pt x="784847" y="2940018"/>
                </a:lnTo>
                <a:lnTo>
                  <a:pt x="788192" y="2956646"/>
                </a:lnTo>
                <a:lnTo>
                  <a:pt x="791329" y="2973114"/>
                </a:lnTo>
                <a:lnTo>
                  <a:pt x="793738" y="2989515"/>
                </a:lnTo>
                <a:lnTo>
                  <a:pt x="794898" y="3005942"/>
                </a:lnTo>
                <a:lnTo>
                  <a:pt x="794290" y="3022489"/>
                </a:lnTo>
                <a:lnTo>
                  <a:pt x="776658" y="3073783"/>
                </a:lnTo>
                <a:lnTo>
                  <a:pt x="746529" y="3110291"/>
                </a:lnTo>
                <a:lnTo>
                  <a:pt x="696846" y="3149520"/>
                </a:lnTo>
                <a:lnTo>
                  <a:pt x="663372" y="3170390"/>
                </a:lnTo>
                <a:lnTo>
                  <a:pt x="623450" y="3192220"/>
                </a:lnTo>
                <a:lnTo>
                  <a:pt x="576560" y="3215105"/>
                </a:lnTo>
                <a:lnTo>
                  <a:pt x="522181" y="3239137"/>
                </a:lnTo>
                <a:lnTo>
                  <a:pt x="459794" y="3264411"/>
                </a:lnTo>
                <a:lnTo>
                  <a:pt x="388878" y="3291019"/>
                </a:lnTo>
                <a:lnTo>
                  <a:pt x="308914" y="3319056"/>
                </a:lnTo>
                <a:lnTo>
                  <a:pt x="219381" y="3348614"/>
                </a:lnTo>
                <a:lnTo>
                  <a:pt x="119760" y="337978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26839" y="1876009"/>
            <a:ext cx="3053715" cy="3953510"/>
          </a:xfrm>
          <a:custGeom>
            <a:avLst/>
            <a:gdLst/>
            <a:ahLst/>
            <a:cxnLst/>
            <a:rect l="l" t="t" r="r" b="b"/>
            <a:pathLst>
              <a:path w="3053715" h="3953510">
                <a:moveTo>
                  <a:pt x="919985" y="3953290"/>
                </a:moveTo>
                <a:lnTo>
                  <a:pt x="858111" y="3931399"/>
                </a:lnTo>
                <a:lnTo>
                  <a:pt x="796520" y="3909496"/>
                </a:lnTo>
                <a:lnTo>
                  <a:pt x="735491" y="3887572"/>
                </a:lnTo>
                <a:lnTo>
                  <a:pt x="675306" y="3865614"/>
                </a:lnTo>
                <a:lnTo>
                  <a:pt x="616246" y="3843613"/>
                </a:lnTo>
                <a:lnTo>
                  <a:pt x="558590" y="3821555"/>
                </a:lnTo>
                <a:lnTo>
                  <a:pt x="502621" y="3799432"/>
                </a:lnTo>
                <a:lnTo>
                  <a:pt x="448617" y="3777231"/>
                </a:lnTo>
                <a:lnTo>
                  <a:pt x="396861" y="3754941"/>
                </a:lnTo>
                <a:lnTo>
                  <a:pt x="347632" y="3732552"/>
                </a:lnTo>
                <a:lnTo>
                  <a:pt x="301212" y="3710052"/>
                </a:lnTo>
                <a:lnTo>
                  <a:pt x="257880" y="3687430"/>
                </a:lnTo>
                <a:lnTo>
                  <a:pt x="217919" y="3664676"/>
                </a:lnTo>
                <a:lnTo>
                  <a:pt x="181607" y="3641778"/>
                </a:lnTo>
                <a:lnTo>
                  <a:pt x="149226" y="3618725"/>
                </a:lnTo>
                <a:lnTo>
                  <a:pt x="97381" y="3572109"/>
                </a:lnTo>
                <a:lnTo>
                  <a:pt x="64627" y="3524741"/>
                </a:lnTo>
                <a:lnTo>
                  <a:pt x="53210" y="3476532"/>
                </a:lnTo>
                <a:lnTo>
                  <a:pt x="57599" y="3455086"/>
                </a:lnTo>
                <a:lnTo>
                  <a:pt x="90454" y="3411246"/>
                </a:lnTo>
                <a:lnTo>
                  <a:pt x="150396" y="3366339"/>
                </a:lnTo>
                <a:lnTo>
                  <a:pt x="188644" y="3343559"/>
                </a:lnTo>
                <a:lnTo>
                  <a:pt x="231406" y="3320601"/>
                </a:lnTo>
                <a:lnTo>
                  <a:pt x="277929" y="3297495"/>
                </a:lnTo>
                <a:lnTo>
                  <a:pt x="327463" y="3274270"/>
                </a:lnTo>
                <a:lnTo>
                  <a:pt x="379254" y="3250956"/>
                </a:lnTo>
                <a:lnTo>
                  <a:pt x="432549" y="3227583"/>
                </a:lnTo>
                <a:lnTo>
                  <a:pt x="486598" y="3204180"/>
                </a:lnTo>
                <a:lnTo>
                  <a:pt x="540646" y="3180778"/>
                </a:lnTo>
                <a:lnTo>
                  <a:pt x="593941" y="3157405"/>
                </a:lnTo>
                <a:lnTo>
                  <a:pt x="645732" y="3134091"/>
                </a:lnTo>
                <a:lnTo>
                  <a:pt x="695266" y="3110866"/>
                </a:lnTo>
                <a:lnTo>
                  <a:pt x="741790" y="3087760"/>
                </a:lnTo>
                <a:lnTo>
                  <a:pt x="784551" y="3064802"/>
                </a:lnTo>
                <a:lnTo>
                  <a:pt x="822799" y="3042022"/>
                </a:lnTo>
                <a:lnTo>
                  <a:pt x="855779" y="3019450"/>
                </a:lnTo>
                <a:lnTo>
                  <a:pt x="902930" y="2975046"/>
                </a:lnTo>
                <a:lnTo>
                  <a:pt x="919985" y="2931829"/>
                </a:lnTo>
                <a:lnTo>
                  <a:pt x="915833" y="2911709"/>
                </a:lnTo>
                <a:lnTo>
                  <a:pt x="884691" y="2873170"/>
                </a:lnTo>
                <a:lnTo>
                  <a:pt x="827707" y="2836465"/>
                </a:lnTo>
                <a:lnTo>
                  <a:pt x="791252" y="2818637"/>
                </a:lnTo>
                <a:lnTo>
                  <a:pt x="750411" y="2801070"/>
                </a:lnTo>
                <a:lnTo>
                  <a:pt x="705874" y="2783700"/>
                </a:lnTo>
                <a:lnTo>
                  <a:pt x="658333" y="2766461"/>
                </a:lnTo>
                <a:lnTo>
                  <a:pt x="608479" y="2749288"/>
                </a:lnTo>
                <a:lnTo>
                  <a:pt x="557004" y="2732115"/>
                </a:lnTo>
                <a:lnTo>
                  <a:pt x="504599" y="2714877"/>
                </a:lnTo>
                <a:lnTo>
                  <a:pt x="451954" y="2697509"/>
                </a:lnTo>
                <a:lnTo>
                  <a:pt x="399762" y="2679944"/>
                </a:lnTo>
                <a:lnTo>
                  <a:pt x="348714" y="2662118"/>
                </a:lnTo>
                <a:lnTo>
                  <a:pt x="299500" y="2643964"/>
                </a:lnTo>
                <a:lnTo>
                  <a:pt x="252813" y="2625418"/>
                </a:lnTo>
                <a:lnTo>
                  <a:pt x="209343" y="2606415"/>
                </a:lnTo>
                <a:lnTo>
                  <a:pt x="169781" y="2586888"/>
                </a:lnTo>
                <a:lnTo>
                  <a:pt x="134820" y="2566772"/>
                </a:lnTo>
                <a:lnTo>
                  <a:pt x="81463" y="2524512"/>
                </a:lnTo>
                <a:lnTo>
                  <a:pt x="54802" y="2479112"/>
                </a:lnTo>
                <a:lnTo>
                  <a:pt x="53210" y="2455071"/>
                </a:lnTo>
                <a:lnTo>
                  <a:pt x="58839" y="2433497"/>
                </a:lnTo>
                <a:lnTo>
                  <a:pt x="88648" y="2387914"/>
                </a:lnTo>
                <a:lnTo>
                  <a:pt x="140022" y="2339474"/>
                </a:lnTo>
                <a:lnTo>
                  <a:pt x="172607" y="2314330"/>
                </a:lnTo>
                <a:lnTo>
                  <a:pt x="209155" y="2288647"/>
                </a:lnTo>
                <a:lnTo>
                  <a:pt x="249192" y="2262484"/>
                </a:lnTo>
                <a:lnTo>
                  <a:pt x="292241" y="2235899"/>
                </a:lnTo>
                <a:lnTo>
                  <a:pt x="337827" y="2208952"/>
                </a:lnTo>
                <a:lnTo>
                  <a:pt x="385475" y="2181701"/>
                </a:lnTo>
                <a:lnTo>
                  <a:pt x="434708" y="2154204"/>
                </a:lnTo>
                <a:lnTo>
                  <a:pt x="485052" y="2126520"/>
                </a:lnTo>
                <a:lnTo>
                  <a:pt x="536029" y="2098707"/>
                </a:lnTo>
                <a:lnTo>
                  <a:pt x="587165" y="2070824"/>
                </a:lnTo>
                <a:lnTo>
                  <a:pt x="637984" y="2042930"/>
                </a:lnTo>
                <a:lnTo>
                  <a:pt x="688010" y="2015083"/>
                </a:lnTo>
                <a:lnTo>
                  <a:pt x="736768" y="1987341"/>
                </a:lnTo>
                <a:lnTo>
                  <a:pt x="783781" y="1959763"/>
                </a:lnTo>
                <a:lnTo>
                  <a:pt x="828574" y="1932409"/>
                </a:lnTo>
                <a:lnTo>
                  <a:pt x="870672" y="1905335"/>
                </a:lnTo>
                <a:lnTo>
                  <a:pt x="909599" y="1878601"/>
                </a:lnTo>
                <a:lnTo>
                  <a:pt x="944879" y="1852266"/>
                </a:lnTo>
                <a:lnTo>
                  <a:pt x="976036" y="1826387"/>
                </a:lnTo>
                <a:lnTo>
                  <a:pt x="1024080" y="1776235"/>
                </a:lnTo>
                <a:lnTo>
                  <a:pt x="1049926" y="1728614"/>
                </a:lnTo>
                <a:lnTo>
                  <a:pt x="1053335" y="1705898"/>
                </a:lnTo>
                <a:lnTo>
                  <a:pt x="1050755" y="1689639"/>
                </a:lnTo>
                <a:lnTo>
                  <a:pt x="1014489" y="1644479"/>
                </a:lnTo>
                <a:lnTo>
                  <a:pt x="969574" y="1616974"/>
                </a:lnTo>
                <a:lnTo>
                  <a:pt x="910901" y="1591164"/>
                </a:lnTo>
                <a:lnTo>
                  <a:pt x="840898" y="1566718"/>
                </a:lnTo>
                <a:lnTo>
                  <a:pt x="802406" y="1554903"/>
                </a:lnTo>
                <a:lnTo>
                  <a:pt x="761992" y="1543306"/>
                </a:lnTo>
                <a:lnTo>
                  <a:pt x="719960" y="1531884"/>
                </a:lnTo>
                <a:lnTo>
                  <a:pt x="676613" y="1520597"/>
                </a:lnTo>
                <a:lnTo>
                  <a:pt x="632254" y="1509403"/>
                </a:lnTo>
                <a:lnTo>
                  <a:pt x="587187" y="1498261"/>
                </a:lnTo>
                <a:lnTo>
                  <a:pt x="541715" y="1487129"/>
                </a:lnTo>
                <a:lnTo>
                  <a:pt x="496142" y="1475966"/>
                </a:lnTo>
                <a:lnTo>
                  <a:pt x="450771" y="1464731"/>
                </a:lnTo>
                <a:lnTo>
                  <a:pt x="405907" y="1453382"/>
                </a:lnTo>
                <a:lnTo>
                  <a:pt x="361851" y="1441879"/>
                </a:lnTo>
                <a:lnTo>
                  <a:pt x="318909" y="1430179"/>
                </a:lnTo>
                <a:lnTo>
                  <a:pt x="277382" y="1418241"/>
                </a:lnTo>
                <a:lnTo>
                  <a:pt x="237575" y="1406025"/>
                </a:lnTo>
                <a:lnTo>
                  <a:pt x="199792" y="1393488"/>
                </a:lnTo>
                <a:lnTo>
                  <a:pt x="131508" y="1367288"/>
                </a:lnTo>
                <a:lnTo>
                  <a:pt x="74960" y="1339312"/>
                </a:lnTo>
                <a:lnTo>
                  <a:pt x="32573" y="1309227"/>
                </a:lnTo>
                <a:lnTo>
                  <a:pt x="6777" y="1276704"/>
                </a:lnTo>
                <a:lnTo>
                  <a:pt x="0" y="1241411"/>
                </a:lnTo>
                <a:lnTo>
                  <a:pt x="4501" y="1222623"/>
                </a:lnTo>
                <a:lnTo>
                  <a:pt x="30803" y="1182556"/>
                </a:lnTo>
                <a:lnTo>
                  <a:pt x="69730" y="1147633"/>
                </a:lnTo>
                <a:lnTo>
                  <a:pt x="109388" y="1117852"/>
                </a:lnTo>
                <a:lnTo>
                  <a:pt x="157455" y="1084769"/>
                </a:lnTo>
                <a:lnTo>
                  <a:pt x="213437" y="1048677"/>
                </a:lnTo>
                <a:lnTo>
                  <a:pt x="276838" y="1009867"/>
                </a:lnTo>
                <a:lnTo>
                  <a:pt x="311166" y="989534"/>
                </a:lnTo>
                <a:lnTo>
                  <a:pt x="347163" y="968631"/>
                </a:lnTo>
                <a:lnTo>
                  <a:pt x="384767" y="947194"/>
                </a:lnTo>
                <a:lnTo>
                  <a:pt x="423917" y="925259"/>
                </a:lnTo>
                <a:lnTo>
                  <a:pt x="464550" y="902864"/>
                </a:lnTo>
                <a:lnTo>
                  <a:pt x="506604" y="880045"/>
                </a:lnTo>
                <a:lnTo>
                  <a:pt x="550018" y="856838"/>
                </a:lnTo>
                <a:lnTo>
                  <a:pt x="594730" y="833279"/>
                </a:lnTo>
                <a:lnTo>
                  <a:pt x="640678" y="809405"/>
                </a:lnTo>
                <a:lnTo>
                  <a:pt x="687799" y="785253"/>
                </a:lnTo>
                <a:lnTo>
                  <a:pt x="736032" y="760858"/>
                </a:lnTo>
                <a:lnTo>
                  <a:pt x="785315" y="736258"/>
                </a:lnTo>
                <a:lnTo>
                  <a:pt x="835587" y="711489"/>
                </a:lnTo>
                <a:lnTo>
                  <a:pt x="886784" y="686586"/>
                </a:lnTo>
                <a:lnTo>
                  <a:pt x="938846" y="661588"/>
                </a:lnTo>
                <a:lnTo>
                  <a:pt x="991711" y="636529"/>
                </a:lnTo>
                <a:lnTo>
                  <a:pt x="1045316" y="611447"/>
                </a:lnTo>
                <a:lnTo>
                  <a:pt x="1099599" y="586379"/>
                </a:lnTo>
                <a:lnTo>
                  <a:pt x="1154499" y="561359"/>
                </a:lnTo>
                <a:lnTo>
                  <a:pt x="1209954" y="536425"/>
                </a:lnTo>
                <a:lnTo>
                  <a:pt x="1265902" y="511614"/>
                </a:lnTo>
                <a:lnTo>
                  <a:pt x="1322281" y="486961"/>
                </a:lnTo>
                <a:lnTo>
                  <a:pt x="1379029" y="462504"/>
                </a:lnTo>
                <a:lnTo>
                  <a:pt x="1436084" y="438278"/>
                </a:lnTo>
                <a:lnTo>
                  <a:pt x="1493385" y="414321"/>
                </a:lnTo>
                <a:lnTo>
                  <a:pt x="1550868" y="390668"/>
                </a:lnTo>
                <a:lnTo>
                  <a:pt x="1608473" y="367356"/>
                </a:lnTo>
                <a:lnTo>
                  <a:pt x="1666138" y="344421"/>
                </a:lnTo>
                <a:lnTo>
                  <a:pt x="1723801" y="321901"/>
                </a:lnTo>
                <a:lnTo>
                  <a:pt x="1781399" y="299830"/>
                </a:lnTo>
                <a:lnTo>
                  <a:pt x="1838870" y="278247"/>
                </a:lnTo>
                <a:lnTo>
                  <a:pt x="1896154" y="257186"/>
                </a:lnTo>
                <a:lnTo>
                  <a:pt x="1953188" y="236685"/>
                </a:lnTo>
                <a:lnTo>
                  <a:pt x="2009910" y="216781"/>
                </a:lnTo>
                <a:lnTo>
                  <a:pt x="2066258" y="197509"/>
                </a:lnTo>
                <a:lnTo>
                  <a:pt x="2122171" y="178906"/>
                </a:lnTo>
                <a:lnTo>
                  <a:pt x="2177585" y="161008"/>
                </a:lnTo>
                <a:lnTo>
                  <a:pt x="2232441" y="143853"/>
                </a:lnTo>
                <a:lnTo>
                  <a:pt x="2286675" y="127475"/>
                </a:lnTo>
                <a:lnTo>
                  <a:pt x="2340225" y="111913"/>
                </a:lnTo>
                <a:lnTo>
                  <a:pt x="2393030" y="97201"/>
                </a:lnTo>
                <a:lnTo>
                  <a:pt x="2445029" y="83378"/>
                </a:lnTo>
                <a:lnTo>
                  <a:pt x="2496158" y="70478"/>
                </a:lnTo>
                <a:lnTo>
                  <a:pt x="2546356" y="58539"/>
                </a:lnTo>
                <a:lnTo>
                  <a:pt x="2595561" y="47597"/>
                </a:lnTo>
                <a:lnTo>
                  <a:pt x="2643712" y="37689"/>
                </a:lnTo>
                <a:lnTo>
                  <a:pt x="2690745" y="28850"/>
                </a:lnTo>
                <a:lnTo>
                  <a:pt x="2736601" y="21118"/>
                </a:lnTo>
                <a:lnTo>
                  <a:pt x="2781215" y="14529"/>
                </a:lnTo>
                <a:lnTo>
                  <a:pt x="2824528" y="9119"/>
                </a:lnTo>
                <a:lnTo>
                  <a:pt x="2866476" y="4924"/>
                </a:lnTo>
                <a:lnTo>
                  <a:pt x="2906998" y="1982"/>
                </a:lnTo>
                <a:lnTo>
                  <a:pt x="2946031" y="328"/>
                </a:lnTo>
                <a:lnTo>
                  <a:pt x="2983515" y="0"/>
                </a:lnTo>
                <a:lnTo>
                  <a:pt x="3019387" y="1032"/>
                </a:lnTo>
                <a:lnTo>
                  <a:pt x="3053585" y="3463"/>
                </a:lnTo>
              </a:path>
            </a:pathLst>
          </a:custGeom>
          <a:ln w="38099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85076" y="1693798"/>
            <a:ext cx="11430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1490"/>
              </a:lnSpc>
            </a:pPr>
            <a:fld id="{81D60167-4931-47E6-BA6A-407CBD079E47}" type="slidenum">
              <a:rPr dirty="0"/>
              <a:t>9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8947" y="438912"/>
            <a:ext cx="620268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63156" y="438912"/>
            <a:ext cx="970788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6679" rIns="0" bIns="0" rtlCol="0" vert="horz">
            <a:spAutoFit/>
          </a:bodyPr>
          <a:lstStyle/>
          <a:p>
            <a:pPr marL="783590">
              <a:lnSpc>
                <a:spcPct val="100000"/>
              </a:lnSpc>
            </a:pPr>
            <a:r>
              <a:rPr dirty="0" spc="-5"/>
              <a:t>One Strand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 spc="-5"/>
              <a:t>DNA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1044" y="1320546"/>
            <a:ext cx="3677285" cy="4488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Comic Sans MS"/>
                <a:cs typeface="Comic Sans MS"/>
              </a:rPr>
              <a:t>The </a:t>
            </a:r>
            <a:r>
              <a:rPr dirty="0" sz="3200" spc="-5" b="1">
                <a:latin typeface="Comic Sans MS"/>
                <a:cs typeface="Comic Sans MS"/>
              </a:rPr>
              <a:t>backbone</a:t>
            </a:r>
            <a:r>
              <a:rPr dirty="0" sz="3200" spc="-80" b="1">
                <a:latin typeface="Comic Sans MS"/>
                <a:cs typeface="Comic Sans MS"/>
              </a:rPr>
              <a:t> </a:t>
            </a:r>
            <a:r>
              <a:rPr dirty="0" sz="3200" b="1">
                <a:latin typeface="Comic Sans MS"/>
                <a:cs typeface="Comic Sans MS"/>
              </a:rPr>
              <a:t>of  the </a:t>
            </a:r>
            <a:r>
              <a:rPr dirty="0" sz="3200" spc="-5" b="1">
                <a:latin typeface="Comic Sans MS"/>
                <a:cs typeface="Comic Sans MS"/>
              </a:rPr>
              <a:t>molecule is  alternating  </a:t>
            </a:r>
            <a:r>
              <a:rPr dirty="0" sz="3200" spc="-5" b="1">
                <a:solidFill>
                  <a:srgbClr val="C6C200"/>
                </a:solidFill>
                <a:latin typeface="Comic Sans MS"/>
                <a:cs typeface="Comic Sans MS"/>
              </a:rPr>
              <a:t>phosphates </a:t>
            </a:r>
            <a:r>
              <a:rPr dirty="0" sz="3200" b="1">
                <a:latin typeface="Comic Sans MS"/>
                <a:cs typeface="Comic Sans MS"/>
              </a:rPr>
              <a:t>and  </a:t>
            </a:r>
            <a:r>
              <a:rPr dirty="0" sz="3200" spc="-5" b="1">
                <a:solidFill>
                  <a:srgbClr val="009999"/>
                </a:solidFill>
                <a:latin typeface="Comic Sans MS"/>
                <a:cs typeface="Comic Sans MS"/>
              </a:rPr>
              <a:t>deoxyribose  </a:t>
            </a:r>
            <a:r>
              <a:rPr dirty="0" sz="3200" b="1">
                <a:solidFill>
                  <a:srgbClr val="009999"/>
                </a:solidFill>
                <a:latin typeface="Comic Sans MS"/>
                <a:cs typeface="Comic Sans MS"/>
              </a:rPr>
              <a:t>sugar</a:t>
            </a:r>
            <a:endParaRPr sz="3200">
              <a:latin typeface="Comic Sans MS"/>
              <a:cs typeface="Comic Sans MS"/>
            </a:endParaRPr>
          </a:p>
          <a:p>
            <a:pPr marL="355600" marR="493395" indent="-342900">
              <a:lnSpc>
                <a:spcPct val="100000"/>
              </a:lnSpc>
              <a:spcBef>
                <a:spcPts val="77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latin typeface="Comic Sans MS"/>
                <a:cs typeface="Comic Sans MS"/>
              </a:rPr>
              <a:t>The </a:t>
            </a:r>
            <a:r>
              <a:rPr dirty="0" sz="3200" spc="-5" b="1">
                <a:latin typeface="Comic Sans MS"/>
                <a:cs typeface="Comic Sans MS"/>
              </a:rPr>
              <a:t>teeth</a:t>
            </a:r>
            <a:r>
              <a:rPr dirty="0" sz="3200" spc="-85" b="1">
                <a:latin typeface="Comic Sans MS"/>
                <a:cs typeface="Comic Sans MS"/>
              </a:rPr>
              <a:t> </a:t>
            </a:r>
            <a:r>
              <a:rPr dirty="0" sz="3200" b="1">
                <a:latin typeface="Comic Sans MS"/>
                <a:cs typeface="Comic Sans MS"/>
              </a:rPr>
              <a:t>are  </a:t>
            </a:r>
            <a:r>
              <a:rPr dirty="0" sz="3200" spc="-5" b="1">
                <a:latin typeface="Comic Sans MS"/>
                <a:cs typeface="Comic Sans MS"/>
              </a:rPr>
              <a:t>nitrogenous  </a:t>
            </a:r>
            <a:r>
              <a:rPr dirty="0" sz="3200" spc="-5" b="1">
                <a:solidFill>
                  <a:srgbClr val="CC0000"/>
                </a:solidFill>
                <a:latin typeface="Comic Sans MS"/>
                <a:cs typeface="Comic Sans MS"/>
              </a:rPr>
              <a:t>bases</a:t>
            </a:r>
            <a:r>
              <a:rPr dirty="0" sz="3200" spc="-5" b="1">
                <a:latin typeface="Comic Sans MS"/>
                <a:cs typeface="Comic Sans MS"/>
              </a:rPr>
              <a:t>.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76798" y="1746376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69">
                <a:moveTo>
                  <a:pt x="583946" y="0"/>
                </a:moveTo>
                <a:lnTo>
                  <a:pt x="152400" y="888"/>
                </a:lnTo>
                <a:lnTo>
                  <a:pt x="0" y="417449"/>
                </a:lnTo>
                <a:lnTo>
                  <a:pt x="337312" y="674115"/>
                </a:lnTo>
                <a:lnTo>
                  <a:pt x="698246" y="416178"/>
                </a:lnTo>
                <a:lnTo>
                  <a:pt x="58394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76798" y="1746376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69">
                <a:moveTo>
                  <a:pt x="152400" y="888"/>
                </a:moveTo>
                <a:lnTo>
                  <a:pt x="583946" y="0"/>
                </a:lnTo>
                <a:lnTo>
                  <a:pt x="698246" y="416178"/>
                </a:lnTo>
                <a:lnTo>
                  <a:pt x="337312" y="674115"/>
                </a:lnTo>
                <a:lnTo>
                  <a:pt x="0" y="417449"/>
                </a:lnTo>
                <a:lnTo>
                  <a:pt x="152400" y="8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05398" y="2813176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583946" y="0"/>
                </a:moveTo>
                <a:lnTo>
                  <a:pt x="152400" y="888"/>
                </a:lnTo>
                <a:lnTo>
                  <a:pt x="0" y="417449"/>
                </a:lnTo>
                <a:lnTo>
                  <a:pt x="337312" y="674115"/>
                </a:lnTo>
                <a:lnTo>
                  <a:pt x="698246" y="416178"/>
                </a:lnTo>
                <a:lnTo>
                  <a:pt x="58394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05398" y="2813176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152400" y="888"/>
                </a:moveTo>
                <a:lnTo>
                  <a:pt x="583946" y="0"/>
                </a:lnTo>
                <a:lnTo>
                  <a:pt x="698246" y="416178"/>
                </a:lnTo>
                <a:lnTo>
                  <a:pt x="337312" y="674115"/>
                </a:lnTo>
                <a:lnTo>
                  <a:pt x="0" y="417449"/>
                </a:lnTo>
                <a:lnTo>
                  <a:pt x="152400" y="8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33998" y="3879977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583946" y="0"/>
                </a:moveTo>
                <a:lnTo>
                  <a:pt x="152400" y="889"/>
                </a:lnTo>
                <a:lnTo>
                  <a:pt x="0" y="417449"/>
                </a:lnTo>
                <a:lnTo>
                  <a:pt x="337312" y="674116"/>
                </a:lnTo>
                <a:lnTo>
                  <a:pt x="698246" y="416179"/>
                </a:lnTo>
                <a:lnTo>
                  <a:pt x="58394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33998" y="3879977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152400" y="889"/>
                </a:moveTo>
                <a:lnTo>
                  <a:pt x="583946" y="0"/>
                </a:lnTo>
                <a:lnTo>
                  <a:pt x="698246" y="416179"/>
                </a:lnTo>
                <a:lnTo>
                  <a:pt x="337312" y="674116"/>
                </a:lnTo>
                <a:lnTo>
                  <a:pt x="0" y="417449"/>
                </a:lnTo>
                <a:lnTo>
                  <a:pt x="152400" y="88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38798" y="4946777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583946" y="0"/>
                </a:moveTo>
                <a:lnTo>
                  <a:pt x="152400" y="889"/>
                </a:lnTo>
                <a:lnTo>
                  <a:pt x="0" y="417449"/>
                </a:lnTo>
                <a:lnTo>
                  <a:pt x="337312" y="674128"/>
                </a:lnTo>
                <a:lnTo>
                  <a:pt x="698246" y="416179"/>
                </a:lnTo>
                <a:lnTo>
                  <a:pt x="58394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38798" y="4946777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152400" y="889"/>
                </a:moveTo>
                <a:lnTo>
                  <a:pt x="583946" y="0"/>
                </a:lnTo>
                <a:lnTo>
                  <a:pt x="698246" y="416179"/>
                </a:lnTo>
                <a:lnTo>
                  <a:pt x="337312" y="674128"/>
                </a:lnTo>
                <a:lnTo>
                  <a:pt x="0" y="417449"/>
                </a:lnTo>
                <a:lnTo>
                  <a:pt x="152400" y="88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43598" y="6013615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583946" y="0"/>
                </a:moveTo>
                <a:lnTo>
                  <a:pt x="152400" y="825"/>
                </a:lnTo>
                <a:lnTo>
                  <a:pt x="0" y="417436"/>
                </a:lnTo>
                <a:lnTo>
                  <a:pt x="337311" y="674090"/>
                </a:lnTo>
                <a:lnTo>
                  <a:pt x="698246" y="416115"/>
                </a:lnTo>
                <a:lnTo>
                  <a:pt x="583946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43598" y="6013615"/>
            <a:ext cx="698500" cy="674370"/>
          </a:xfrm>
          <a:custGeom>
            <a:avLst/>
            <a:gdLst/>
            <a:ahLst/>
            <a:cxnLst/>
            <a:rect l="l" t="t" r="r" b="b"/>
            <a:pathLst>
              <a:path w="698500" h="674370">
                <a:moveTo>
                  <a:pt x="152400" y="825"/>
                </a:moveTo>
                <a:lnTo>
                  <a:pt x="583946" y="0"/>
                </a:lnTo>
                <a:lnTo>
                  <a:pt x="698246" y="416115"/>
                </a:lnTo>
                <a:lnTo>
                  <a:pt x="337311" y="674090"/>
                </a:lnTo>
                <a:lnTo>
                  <a:pt x="0" y="417436"/>
                </a:lnTo>
                <a:lnTo>
                  <a:pt x="152400" y="8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57800" y="1371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57800" y="1371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62600" y="2438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62600" y="2438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91200" y="3505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91200" y="3505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19800" y="4572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19800" y="4572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324600" y="5638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1"/>
                </a:lnTo>
                <a:lnTo>
                  <a:pt x="106746" y="19363"/>
                </a:lnTo>
                <a:lnTo>
                  <a:pt x="71374" y="41851"/>
                </a:lnTo>
                <a:lnTo>
                  <a:pt x="41867" y="71353"/>
                </a:lnTo>
                <a:lnTo>
                  <a:pt x="19372" y="106724"/>
                </a:lnTo>
                <a:lnTo>
                  <a:pt x="5034" y="146821"/>
                </a:lnTo>
                <a:lnTo>
                  <a:pt x="0" y="190500"/>
                </a:lnTo>
                <a:lnTo>
                  <a:pt x="5034" y="234178"/>
                </a:lnTo>
                <a:lnTo>
                  <a:pt x="19372" y="274275"/>
                </a:lnTo>
                <a:lnTo>
                  <a:pt x="41867" y="309646"/>
                </a:lnTo>
                <a:lnTo>
                  <a:pt x="71374" y="339148"/>
                </a:lnTo>
                <a:lnTo>
                  <a:pt x="106746" y="361636"/>
                </a:lnTo>
                <a:lnTo>
                  <a:pt x="146837" y="375968"/>
                </a:lnTo>
                <a:lnTo>
                  <a:pt x="190500" y="381000"/>
                </a:lnTo>
                <a:lnTo>
                  <a:pt x="234162" y="375968"/>
                </a:lnTo>
                <a:lnTo>
                  <a:pt x="274253" y="361636"/>
                </a:lnTo>
                <a:lnTo>
                  <a:pt x="309625" y="339148"/>
                </a:lnTo>
                <a:lnTo>
                  <a:pt x="339132" y="309646"/>
                </a:lnTo>
                <a:lnTo>
                  <a:pt x="361627" y="274275"/>
                </a:lnTo>
                <a:lnTo>
                  <a:pt x="375965" y="234178"/>
                </a:lnTo>
                <a:lnTo>
                  <a:pt x="381000" y="190500"/>
                </a:lnTo>
                <a:lnTo>
                  <a:pt x="375965" y="146821"/>
                </a:lnTo>
                <a:lnTo>
                  <a:pt x="361627" y="106724"/>
                </a:lnTo>
                <a:lnTo>
                  <a:pt x="339132" y="71353"/>
                </a:lnTo>
                <a:lnTo>
                  <a:pt x="309625" y="41851"/>
                </a:lnTo>
                <a:lnTo>
                  <a:pt x="274253" y="19363"/>
                </a:lnTo>
                <a:lnTo>
                  <a:pt x="234162" y="5031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324600" y="5638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21"/>
                </a:lnTo>
                <a:lnTo>
                  <a:pt x="19372" y="106724"/>
                </a:lnTo>
                <a:lnTo>
                  <a:pt x="41867" y="71353"/>
                </a:lnTo>
                <a:lnTo>
                  <a:pt x="71374" y="41851"/>
                </a:lnTo>
                <a:lnTo>
                  <a:pt x="106746" y="19363"/>
                </a:lnTo>
                <a:lnTo>
                  <a:pt x="146837" y="5031"/>
                </a:lnTo>
                <a:lnTo>
                  <a:pt x="190500" y="0"/>
                </a:lnTo>
                <a:lnTo>
                  <a:pt x="234162" y="5031"/>
                </a:lnTo>
                <a:lnTo>
                  <a:pt x="274253" y="19363"/>
                </a:lnTo>
                <a:lnTo>
                  <a:pt x="309625" y="41851"/>
                </a:lnTo>
                <a:lnTo>
                  <a:pt x="339132" y="71353"/>
                </a:lnTo>
                <a:lnTo>
                  <a:pt x="361627" y="106724"/>
                </a:lnTo>
                <a:lnTo>
                  <a:pt x="375965" y="146821"/>
                </a:lnTo>
                <a:lnTo>
                  <a:pt x="381000" y="190500"/>
                </a:lnTo>
                <a:lnTo>
                  <a:pt x="375965" y="234178"/>
                </a:lnTo>
                <a:lnTo>
                  <a:pt x="361627" y="274275"/>
                </a:lnTo>
                <a:lnTo>
                  <a:pt x="339132" y="309646"/>
                </a:lnTo>
                <a:lnTo>
                  <a:pt x="309625" y="339148"/>
                </a:lnTo>
                <a:lnTo>
                  <a:pt x="274253" y="361636"/>
                </a:lnTo>
                <a:lnTo>
                  <a:pt x="234162" y="375968"/>
                </a:lnTo>
                <a:lnTo>
                  <a:pt x="190500" y="381000"/>
                </a:lnTo>
                <a:lnTo>
                  <a:pt x="146837" y="375968"/>
                </a:lnTo>
                <a:lnTo>
                  <a:pt x="106746" y="361636"/>
                </a:lnTo>
                <a:lnTo>
                  <a:pt x="71374" y="339148"/>
                </a:lnTo>
                <a:lnTo>
                  <a:pt x="41867" y="309646"/>
                </a:lnTo>
                <a:lnTo>
                  <a:pt x="19372" y="274275"/>
                </a:lnTo>
                <a:lnTo>
                  <a:pt x="5034" y="234178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096000" y="21336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400050" y="0"/>
                </a:moveTo>
                <a:lnTo>
                  <a:pt x="0" y="0"/>
                </a:lnTo>
                <a:lnTo>
                  <a:pt x="133350" y="152400"/>
                </a:lnTo>
                <a:lnTo>
                  <a:pt x="0" y="304800"/>
                </a:lnTo>
                <a:lnTo>
                  <a:pt x="400050" y="304800"/>
                </a:lnTo>
                <a:lnTo>
                  <a:pt x="533400" y="152400"/>
                </a:lnTo>
                <a:lnTo>
                  <a:pt x="40005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96000" y="21336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0"/>
                </a:moveTo>
                <a:lnTo>
                  <a:pt x="400050" y="0"/>
                </a:lnTo>
                <a:lnTo>
                  <a:pt x="533400" y="152400"/>
                </a:lnTo>
                <a:lnTo>
                  <a:pt x="400050" y="304800"/>
                </a:lnTo>
                <a:lnTo>
                  <a:pt x="0" y="304800"/>
                </a:lnTo>
                <a:lnTo>
                  <a:pt x="133350" y="1524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553200" y="4114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533400" y="0"/>
                </a:moveTo>
                <a:lnTo>
                  <a:pt x="133350" y="0"/>
                </a:lnTo>
                <a:lnTo>
                  <a:pt x="0" y="152400"/>
                </a:lnTo>
                <a:lnTo>
                  <a:pt x="133350" y="304800"/>
                </a:lnTo>
                <a:lnTo>
                  <a:pt x="533400" y="304800"/>
                </a:lnTo>
                <a:lnTo>
                  <a:pt x="400050" y="1524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553200" y="4114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533400" y="304800"/>
                </a:moveTo>
                <a:lnTo>
                  <a:pt x="133350" y="304800"/>
                </a:lnTo>
                <a:lnTo>
                  <a:pt x="0" y="152400"/>
                </a:lnTo>
                <a:lnTo>
                  <a:pt x="133350" y="0"/>
                </a:lnTo>
                <a:lnTo>
                  <a:pt x="533400" y="0"/>
                </a:lnTo>
                <a:lnTo>
                  <a:pt x="400050" y="152400"/>
                </a:lnTo>
                <a:lnTo>
                  <a:pt x="53340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858000" y="51816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533400" y="0"/>
                </a:moveTo>
                <a:lnTo>
                  <a:pt x="133350" y="0"/>
                </a:lnTo>
                <a:lnTo>
                  <a:pt x="0" y="152400"/>
                </a:lnTo>
                <a:lnTo>
                  <a:pt x="133350" y="304800"/>
                </a:lnTo>
                <a:lnTo>
                  <a:pt x="533400" y="304800"/>
                </a:lnTo>
                <a:lnTo>
                  <a:pt x="400050" y="1524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858000" y="51816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533400" y="304800"/>
                </a:moveTo>
                <a:lnTo>
                  <a:pt x="133350" y="304800"/>
                </a:lnTo>
                <a:lnTo>
                  <a:pt x="0" y="152400"/>
                </a:lnTo>
                <a:lnTo>
                  <a:pt x="133350" y="0"/>
                </a:lnTo>
                <a:lnTo>
                  <a:pt x="533400" y="0"/>
                </a:lnTo>
                <a:lnTo>
                  <a:pt x="400050" y="152400"/>
                </a:lnTo>
                <a:lnTo>
                  <a:pt x="53340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324600" y="31242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400050" y="0"/>
                </a:moveTo>
                <a:lnTo>
                  <a:pt x="0" y="0"/>
                </a:lnTo>
                <a:lnTo>
                  <a:pt x="0" y="228600"/>
                </a:lnTo>
                <a:lnTo>
                  <a:pt x="400050" y="228600"/>
                </a:lnTo>
                <a:lnTo>
                  <a:pt x="533400" y="114300"/>
                </a:lnTo>
                <a:lnTo>
                  <a:pt x="400050" y="0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324600" y="31242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0"/>
                </a:moveTo>
                <a:lnTo>
                  <a:pt x="400050" y="0"/>
                </a:lnTo>
                <a:lnTo>
                  <a:pt x="533400" y="114300"/>
                </a:lnTo>
                <a:lnTo>
                  <a:pt x="40005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162800" y="61722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609600" y="0"/>
                </a:moveTo>
                <a:lnTo>
                  <a:pt x="152400" y="0"/>
                </a:lnTo>
                <a:lnTo>
                  <a:pt x="0" y="228600"/>
                </a:lnTo>
                <a:lnTo>
                  <a:pt x="457200" y="228600"/>
                </a:lnTo>
                <a:lnTo>
                  <a:pt x="60960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162800" y="61722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152400" y="0"/>
                </a:lnTo>
                <a:lnTo>
                  <a:pt x="609600" y="0"/>
                </a:lnTo>
                <a:lnTo>
                  <a:pt x="457200" y="228600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562600" y="1524000"/>
            <a:ext cx="1828800" cy="152400"/>
          </a:xfrm>
          <a:custGeom>
            <a:avLst/>
            <a:gdLst/>
            <a:ahLst/>
            <a:cxnLst/>
            <a:rect l="l" t="t" r="r" b="b"/>
            <a:pathLst>
              <a:path w="1828800" h="152400">
                <a:moveTo>
                  <a:pt x="0" y="0"/>
                </a:moveTo>
                <a:lnTo>
                  <a:pt x="1828800" y="152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71664" y="1404365"/>
            <a:ext cx="1250950" cy="320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latin typeface="Comic Sans MS"/>
                <a:cs typeface="Comic Sans MS"/>
              </a:rPr>
              <a:t>phosphate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77000" y="3429000"/>
            <a:ext cx="990600" cy="609600"/>
          </a:xfrm>
          <a:custGeom>
            <a:avLst/>
            <a:gdLst/>
            <a:ahLst/>
            <a:cxnLst/>
            <a:rect l="l" t="t" r="r" b="b"/>
            <a:pathLst>
              <a:path w="990600" h="609600">
                <a:moveTo>
                  <a:pt x="0" y="609600"/>
                </a:moveTo>
                <a:lnTo>
                  <a:pt x="990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7395209" y="3083940"/>
            <a:ext cx="176022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Comic Sans MS"/>
                <a:cs typeface="Comic Sans MS"/>
              </a:rPr>
              <a:t>deoxyribose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772400" y="5486400"/>
            <a:ext cx="533400" cy="762000"/>
          </a:xfrm>
          <a:custGeom>
            <a:avLst/>
            <a:gdLst/>
            <a:ahLst/>
            <a:cxnLst/>
            <a:rect l="l" t="t" r="r" b="b"/>
            <a:pathLst>
              <a:path w="533400" h="762000">
                <a:moveTo>
                  <a:pt x="0" y="762000"/>
                </a:moveTo>
                <a:lnTo>
                  <a:pt x="533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315200" y="5334000"/>
            <a:ext cx="838200" cy="76200"/>
          </a:xfrm>
          <a:custGeom>
            <a:avLst/>
            <a:gdLst/>
            <a:ahLst/>
            <a:cxnLst/>
            <a:rect l="l" t="t" r="r" b="b"/>
            <a:pathLst>
              <a:path w="838200" h="76200">
                <a:moveTo>
                  <a:pt x="0" y="76200"/>
                </a:moveTo>
                <a:lnTo>
                  <a:pt x="838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8157464" y="5141976"/>
            <a:ext cx="82613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Comic Sans MS"/>
                <a:cs typeface="Comic Sans MS"/>
              </a:rPr>
              <a:t>bases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1490"/>
              </a:lnSpc>
            </a:pPr>
            <a:fld id="{81D60167-4931-47E6-BA6A-407CBD079E47}" type="slidenum">
              <a:rPr dirty="0"/>
              <a:t>9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2427" y="515112"/>
            <a:ext cx="3857244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91200" y="515112"/>
            <a:ext cx="970788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879" rIns="0" bIns="0" rtlCol="0" vert="horz">
            <a:spAutoFit/>
          </a:bodyPr>
          <a:lstStyle/>
          <a:p>
            <a:pPr marL="1957070">
              <a:lnSpc>
                <a:spcPct val="100000"/>
              </a:lnSpc>
            </a:pPr>
            <a:r>
              <a:rPr dirty="0"/>
              <a:t>Nucleoti</a:t>
            </a:r>
            <a:r>
              <a:rPr dirty="0" spc="10"/>
              <a:t>d</a:t>
            </a:r>
            <a:r>
              <a:rPr dirty="0" spc="-5"/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2743200" y="4343400"/>
            <a:ext cx="2743200" cy="1295400"/>
          </a:xfrm>
          <a:custGeom>
            <a:avLst/>
            <a:gdLst/>
            <a:ahLst/>
            <a:cxnLst/>
            <a:rect l="l" t="t" r="r" b="b"/>
            <a:pathLst>
              <a:path w="2743200" h="1295400">
                <a:moveTo>
                  <a:pt x="1371600" y="0"/>
                </a:moveTo>
                <a:lnTo>
                  <a:pt x="0" y="494792"/>
                </a:lnTo>
                <a:lnTo>
                  <a:pt x="523875" y="1295400"/>
                </a:lnTo>
                <a:lnTo>
                  <a:pt x="2219325" y="1295400"/>
                </a:lnTo>
                <a:lnTo>
                  <a:pt x="2743200" y="494792"/>
                </a:lnTo>
                <a:lnTo>
                  <a:pt x="13716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43200" y="4343400"/>
            <a:ext cx="2743200" cy="1295400"/>
          </a:xfrm>
          <a:custGeom>
            <a:avLst/>
            <a:gdLst/>
            <a:ahLst/>
            <a:cxnLst/>
            <a:rect l="l" t="t" r="r" b="b"/>
            <a:pathLst>
              <a:path w="2743200" h="1295400">
                <a:moveTo>
                  <a:pt x="0" y="494792"/>
                </a:moveTo>
                <a:lnTo>
                  <a:pt x="1371600" y="0"/>
                </a:lnTo>
                <a:lnTo>
                  <a:pt x="2743200" y="494792"/>
                </a:lnTo>
                <a:lnTo>
                  <a:pt x="2219325" y="1295400"/>
                </a:lnTo>
                <a:lnTo>
                  <a:pt x="523875" y="1295400"/>
                </a:lnTo>
                <a:lnTo>
                  <a:pt x="0" y="49479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43200" y="4343400"/>
            <a:ext cx="2743200" cy="1143000"/>
          </a:xfrm>
          <a:custGeom>
            <a:avLst/>
            <a:gdLst/>
            <a:ahLst/>
            <a:cxnLst/>
            <a:rect l="l" t="t" r="r" b="b"/>
            <a:pathLst>
              <a:path w="2743200" h="1143000">
                <a:moveTo>
                  <a:pt x="1371600" y="0"/>
                </a:moveTo>
                <a:lnTo>
                  <a:pt x="0" y="436625"/>
                </a:lnTo>
                <a:lnTo>
                  <a:pt x="523875" y="1143000"/>
                </a:lnTo>
                <a:lnTo>
                  <a:pt x="2219325" y="1143000"/>
                </a:lnTo>
                <a:lnTo>
                  <a:pt x="2743200" y="436625"/>
                </a:lnTo>
                <a:lnTo>
                  <a:pt x="1371600" y="0"/>
                </a:lnTo>
                <a:close/>
              </a:path>
            </a:pathLst>
          </a:custGeom>
          <a:solidFill>
            <a:srgbClr val="00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43200" y="4343400"/>
            <a:ext cx="2743200" cy="1143000"/>
          </a:xfrm>
          <a:custGeom>
            <a:avLst/>
            <a:gdLst/>
            <a:ahLst/>
            <a:cxnLst/>
            <a:rect l="l" t="t" r="r" b="b"/>
            <a:pathLst>
              <a:path w="2743200" h="1143000">
                <a:moveTo>
                  <a:pt x="0" y="436625"/>
                </a:moveTo>
                <a:lnTo>
                  <a:pt x="1371600" y="0"/>
                </a:lnTo>
                <a:lnTo>
                  <a:pt x="2743200" y="436625"/>
                </a:lnTo>
                <a:lnTo>
                  <a:pt x="2219325" y="1143000"/>
                </a:lnTo>
                <a:lnTo>
                  <a:pt x="523875" y="1143000"/>
                </a:lnTo>
                <a:lnTo>
                  <a:pt x="0" y="4366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437" y="260413"/>
            <a:ext cx="8472551" cy="4773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43237" y="5405437"/>
            <a:ext cx="2341626" cy="1000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24400" y="541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78"/>
                </a:lnTo>
                <a:lnTo>
                  <a:pt x="19372" y="274275"/>
                </a:lnTo>
                <a:lnTo>
                  <a:pt x="41867" y="309646"/>
                </a:lnTo>
                <a:lnTo>
                  <a:pt x="71374" y="339148"/>
                </a:lnTo>
                <a:lnTo>
                  <a:pt x="106746" y="361636"/>
                </a:lnTo>
                <a:lnTo>
                  <a:pt x="146837" y="375968"/>
                </a:lnTo>
                <a:lnTo>
                  <a:pt x="190500" y="381000"/>
                </a:lnTo>
                <a:lnTo>
                  <a:pt x="234162" y="375968"/>
                </a:lnTo>
                <a:lnTo>
                  <a:pt x="274253" y="361636"/>
                </a:lnTo>
                <a:lnTo>
                  <a:pt x="309625" y="339148"/>
                </a:lnTo>
                <a:lnTo>
                  <a:pt x="339132" y="309646"/>
                </a:lnTo>
                <a:lnTo>
                  <a:pt x="361627" y="274275"/>
                </a:lnTo>
                <a:lnTo>
                  <a:pt x="375965" y="234178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24400" y="541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78"/>
                </a:lnTo>
                <a:lnTo>
                  <a:pt x="361627" y="274275"/>
                </a:lnTo>
                <a:lnTo>
                  <a:pt x="339132" y="309646"/>
                </a:lnTo>
                <a:lnTo>
                  <a:pt x="309625" y="339148"/>
                </a:lnTo>
                <a:lnTo>
                  <a:pt x="274253" y="361636"/>
                </a:lnTo>
                <a:lnTo>
                  <a:pt x="234162" y="375968"/>
                </a:lnTo>
                <a:lnTo>
                  <a:pt x="190500" y="381000"/>
                </a:lnTo>
                <a:lnTo>
                  <a:pt x="146837" y="375968"/>
                </a:lnTo>
                <a:lnTo>
                  <a:pt x="106746" y="361636"/>
                </a:lnTo>
                <a:lnTo>
                  <a:pt x="71374" y="339148"/>
                </a:lnTo>
                <a:lnTo>
                  <a:pt x="41867" y="309646"/>
                </a:lnTo>
                <a:lnTo>
                  <a:pt x="19372" y="274275"/>
                </a:lnTo>
                <a:lnTo>
                  <a:pt x="5034" y="234178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811395" y="5404103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21248" y="4641850"/>
            <a:ext cx="2095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38600" y="419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38600" y="419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095115" y="4184650"/>
            <a:ext cx="26924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1490"/>
              </a:lnSpc>
            </a:pPr>
            <a:fld id="{81D60167-4931-47E6-BA6A-407CBD079E47}" type="slidenum">
              <a:rPr dirty="0"/>
              <a:t>9</a:t>
            </a:fld>
          </a:p>
        </p:txBody>
      </p:sp>
      <p:sp>
        <p:nvSpPr>
          <p:cNvPr id="18" name="object 18"/>
          <p:cNvSpPr txBox="1"/>
          <p:nvPr/>
        </p:nvSpPr>
        <p:spPr>
          <a:xfrm>
            <a:off x="459740" y="4379721"/>
            <a:ext cx="149606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latin typeface="Comic Sans MS"/>
                <a:cs typeface="Comic Sans MS"/>
              </a:rPr>
              <a:t>Phosphate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94257" y="3007740"/>
            <a:ext cx="1069340" cy="1296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2225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  <a:tabLst>
                <a:tab pos="799465" algn="l"/>
              </a:tabLst>
            </a:pPr>
            <a:r>
              <a:rPr dirty="0" sz="2400">
                <a:latin typeface="Comic Sans MS"/>
                <a:cs typeface="Comic Sans MS"/>
              </a:rPr>
              <a:t>O</a:t>
            </a:r>
            <a:r>
              <a:rPr dirty="0" sz="2400" spc="-1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-</a:t>
            </a:r>
            <a:r>
              <a:rPr dirty="0" sz="2400">
                <a:latin typeface="Comic Sans MS"/>
                <a:cs typeface="Comic Sans MS"/>
              </a:rPr>
              <a:t>P	O</a:t>
            </a:r>
            <a:endParaRPr sz="2400">
              <a:latin typeface="Comic Sans MS"/>
              <a:cs typeface="Comic Sans MS"/>
            </a:endParaRPr>
          </a:p>
          <a:p>
            <a:pPr algn="ctr" marL="121920">
              <a:lnSpc>
                <a:spcPct val="100000"/>
              </a:lnSpc>
              <a:spcBef>
                <a:spcPts val="1055"/>
              </a:spcBef>
            </a:pPr>
            <a:r>
              <a:rPr dirty="0" sz="2400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9882" y="2373381"/>
            <a:ext cx="1069340" cy="1016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3709" marR="5080" indent="-461645">
              <a:lnSpc>
                <a:spcPct val="136700"/>
              </a:lnSpc>
              <a:tabLst>
                <a:tab pos="812165" algn="l"/>
              </a:tabLst>
            </a:pPr>
            <a:r>
              <a:rPr dirty="0" sz="2400">
                <a:latin typeface="Comic Sans MS"/>
                <a:cs typeface="Comic Sans MS"/>
              </a:rPr>
              <a:t>O</a:t>
            </a:r>
            <a:r>
              <a:rPr dirty="0" sz="2400" spc="-1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-</a:t>
            </a:r>
            <a:r>
              <a:rPr dirty="0" sz="2400">
                <a:latin typeface="Comic Sans MS"/>
                <a:cs typeface="Comic Sans MS"/>
              </a:rPr>
              <a:t>P	O  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1282" y="797305"/>
            <a:ext cx="1069340" cy="1677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2860">
              <a:lnSpc>
                <a:spcPct val="100000"/>
              </a:lnSpc>
            </a:pPr>
            <a:r>
              <a:rPr dirty="0" sz="2400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  <a:tabLst>
                <a:tab pos="799465" algn="l"/>
              </a:tabLst>
            </a:pPr>
            <a:r>
              <a:rPr dirty="0" sz="2400">
                <a:latin typeface="Comic Sans MS"/>
                <a:cs typeface="Comic Sans MS"/>
              </a:rPr>
              <a:t>O</a:t>
            </a:r>
            <a:r>
              <a:rPr dirty="0" sz="2400" spc="-10">
                <a:latin typeface="Comic Sans MS"/>
                <a:cs typeface="Comic Sans MS"/>
              </a:rPr>
              <a:t> </a:t>
            </a:r>
            <a:r>
              <a:rPr dirty="0" sz="2400" spc="-5">
                <a:latin typeface="Comic Sans MS"/>
                <a:cs typeface="Comic Sans MS"/>
              </a:rPr>
              <a:t>-</a:t>
            </a:r>
            <a:r>
              <a:rPr dirty="0" sz="2400">
                <a:latin typeface="Comic Sans MS"/>
                <a:cs typeface="Comic Sans MS"/>
              </a:rPr>
              <a:t>P	O</a:t>
            </a:r>
            <a:endParaRPr sz="2400">
              <a:latin typeface="Comic Sans MS"/>
              <a:cs typeface="Comic Sans MS"/>
            </a:endParaRPr>
          </a:p>
          <a:p>
            <a:pPr algn="ctr" marL="121285">
              <a:lnSpc>
                <a:spcPct val="100000"/>
              </a:lnSpc>
              <a:spcBef>
                <a:spcPts val="1055"/>
              </a:spcBef>
            </a:pPr>
            <a:r>
              <a:rPr dirty="0" sz="2400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  <a:p>
            <a:pPr marL="625475">
              <a:lnSpc>
                <a:spcPct val="100000"/>
              </a:lnSpc>
              <a:spcBef>
                <a:spcPts val="120"/>
              </a:spcBef>
            </a:pPr>
            <a:r>
              <a:rPr dirty="0" sz="2400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92961" y="1407332"/>
            <a:ext cx="5955665" cy="1638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3810">
              <a:lnSpc>
                <a:spcPct val="97700"/>
              </a:lnSpc>
            </a:pPr>
            <a:r>
              <a:rPr dirty="0" sz="3600" spc="-5">
                <a:latin typeface="Comic Sans MS"/>
                <a:cs typeface="Comic Sans MS"/>
              </a:rPr>
              <a:t>One deoxyribose together  with its phosphate </a:t>
            </a:r>
            <a:r>
              <a:rPr dirty="0" sz="3600">
                <a:latin typeface="Comic Sans MS"/>
                <a:cs typeface="Comic Sans MS"/>
              </a:rPr>
              <a:t>and</a:t>
            </a:r>
            <a:r>
              <a:rPr dirty="0" sz="3600" spc="-65">
                <a:latin typeface="Comic Sans MS"/>
                <a:cs typeface="Comic Sans MS"/>
              </a:rPr>
              <a:t> </a:t>
            </a:r>
            <a:r>
              <a:rPr dirty="0" sz="3600" spc="-5">
                <a:latin typeface="Comic Sans MS"/>
                <a:cs typeface="Comic Sans MS"/>
              </a:rPr>
              <a:t>base  </a:t>
            </a:r>
            <a:r>
              <a:rPr dirty="0" sz="3600">
                <a:latin typeface="Comic Sans MS"/>
                <a:cs typeface="Comic Sans MS"/>
              </a:rPr>
              <a:t>make a</a:t>
            </a:r>
            <a:r>
              <a:rPr dirty="0" sz="3600" spc="-55">
                <a:latin typeface="Comic Sans MS"/>
                <a:cs typeface="Comic Sans MS"/>
              </a:rPr>
              <a:t> </a:t>
            </a:r>
            <a:r>
              <a:rPr dirty="0" sz="3800" spc="-100" b="1" i="1">
                <a:latin typeface="Comic Sans MS"/>
                <a:cs typeface="Comic Sans MS"/>
              </a:rPr>
              <a:t>nucleotide</a:t>
            </a:r>
            <a:r>
              <a:rPr dirty="0" sz="3800" spc="-100" i="1">
                <a:latin typeface="Comic Sans MS"/>
                <a:cs typeface="Comic Sans MS"/>
              </a:rPr>
              <a:t>.</a:t>
            </a:r>
            <a:endParaRPr sz="3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63842" y="3846321"/>
            <a:ext cx="1768475" cy="747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3090" marR="5080" indent="-581025">
              <a:lnSpc>
                <a:spcPct val="100000"/>
              </a:lnSpc>
            </a:pPr>
            <a:r>
              <a:rPr dirty="0" sz="2400" b="1">
                <a:latin typeface="Comic Sans MS"/>
                <a:cs typeface="Comic Sans MS"/>
              </a:rPr>
              <a:t>Nitrogenous  </a:t>
            </a:r>
            <a:r>
              <a:rPr dirty="0" sz="2400" spc="-5" b="1">
                <a:latin typeface="Comic Sans MS"/>
                <a:cs typeface="Comic Sans MS"/>
              </a:rPr>
              <a:t>base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04133" y="5404103"/>
            <a:ext cx="582295" cy="991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38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baseline="-26620" sz="3600">
                <a:latin typeface="Comic Sans MS"/>
                <a:cs typeface="Comic Sans MS"/>
              </a:rPr>
              <a:t>O</a:t>
            </a:r>
            <a:r>
              <a:rPr dirty="0" baseline="-26620" sz="3600" spc="-127">
                <a:latin typeface="Comic Sans MS"/>
                <a:cs typeface="Comic Sans MS"/>
              </a:rPr>
              <a:t> </a:t>
            </a:r>
            <a:r>
              <a:rPr dirty="0" sz="2400" b="1">
                <a:latin typeface="Comic Sans MS"/>
                <a:cs typeface="Comic Sans MS"/>
              </a:rPr>
              <a:t>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92500" y="5837237"/>
            <a:ext cx="1887855" cy="42227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80975">
              <a:lnSpc>
                <a:spcPct val="100000"/>
              </a:lnSpc>
              <a:spcBef>
                <a:spcPts val="250"/>
              </a:spcBef>
            </a:pPr>
            <a:r>
              <a:rPr dirty="0" sz="2400" b="1">
                <a:latin typeface="Comic Sans MS"/>
                <a:cs typeface="Comic Sans MS"/>
              </a:rPr>
              <a:t>eoxyribose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Cheryl Massengale</dc:creator>
  <dc:title>DNA structure</dc:title>
  <dcterms:created xsi:type="dcterms:W3CDTF">2017-03-13T11:59:34Z</dcterms:created>
  <dcterms:modified xsi:type="dcterms:W3CDTF">2017-03-13T11:59:34Z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2017-03-13T00:00:00Z</vt:filetime>
  </property>
</Properties>
</file>